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3"/>
  </p:notesMasterIdLst>
  <p:sldIdLst>
    <p:sldId id="275" r:id="rId2"/>
    <p:sldId id="280" r:id="rId3"/>
    <p:sldId id="302" r:id="rId4"/>
    <p:sldId id="300" r:id="rId5"/>
    <p:sldId id="303" r:id="rId6"/>
    <p:sldId id="298" r:id="rId7"/>
    <p:sldId id="304" r:id="rId8"/>
    <p:sldId id="305" r:id="rId9"/>
    <p:sldId id="306" r:id="rId10"/>
    <p:sldId id="307" r:id="rId11"/>
    <p:sldId id="29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16094"/>
    <a:srgbClr val="D56D3C"/>
    <a:srgbClr val="4FA046"/>
    <a:srgbClr val="A1BFE0"/>
    <a:srgbClr val="D56C3B"/>
    <a:srgbClr val="CE0E2D"/>
    <a:srgbClr val="ECB51F"/>
    <a:srgbClr val="CD0E2C"/>
    <a:srgbClr val="FFFFFF"/>
    <a:srgbClr val="C34D2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816" autoAdjust="0"/>
    <p:restoredTop sz="96327"/>
  </p:normalViewPr>
  <p:slideViewPr>
    <p:cSldViewPr snapToGrid="0" snapToObjects="1">
      <p:cViewPr varScale="1">
        <p:scale>
          <a:sx n="72" d="100"/>
          <a:sy n="72" d="100"/>
        </p:scale>
        <p:origin x="1152" y="6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F7C292-526B-462E-9985-FF94FE23268D}" type="datetimeFigureOut">
              <a:rPr lang="en-US" smtClean="0"/>
              <a:t>9/27/2024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7214C6-2213-4BB0-AB26-59E7C6925EC5}" type="slidenum">
              <a:rPr lang="en-US" smtClean="0"/>
              <a:t>‹#›</a:t>
            </a:fld>
            <a:endParaRPr lang="en-US" dirty="0"/>
          </a:p>
        </p:txBody>
      </p:sp>
    </p:spTree>
    <p:extLst>
      <p:ext uri="{BB962C8B-B14F-4D97-AF65-F5344CB8AC3E}">
        <p14:creationId xmlns:p14="http://schemas.microsoft.com/office/powerpoint/2010/main" val="6724985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D943B-8AF9-60D6-52A5-4FD50D4FB4A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B5DCBEA-27FB-B533-7FFB-AB84FAD1FF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a:extLst>
              <a:ext uri="{FF2B5EF4-FFF2-40B4-BE49-F238E27FC236}">
                <a16:creationId xmlns:a16="http://schemas.microsoft.com/office/drawing/2014/main" id="{9C18A340-9125-408D-BAEA-0675ECD4C85C}"/>
              </a:ext>
            </a:extLst>
          </p:cNvPr>
          <p:cNvSpPr>
            <a:spLocks noGrp="1"/>
          </p:cNvSpPr>
          <p:nvPr>
            <p:ph type="sldNum" sz="quarter" idx="12"/>
          </p:nvPr>
        </p:nvSpPr>
        <p:spPr>
          <a:xfrm>
            <a:off x="584200" y="6241514"/>
            <a:ext cx="1600041" cy="365125"/>
          </a:xfrm>
          <a:prstGeom prst="rect">
            <a:avLst/>
          </a:prstGeom>
        </p:spPr>
        <p:txBody>
          <a:bodyPr/>
          <a:lstStyle>
            <a:lvl1pPr>
              <a:defRPr sz="1000"/>
            </a:lvl1pPr>
          </a:lstStyle>
          <a:p>
            <a:fld id="{7CF9333F-F5CD-5B4D-92C2-63D22F1D3F41}" type="slidenum">
              <a:rPr lang="en-US" smtClean="0"/>
              <a:pPr/>
              <a:t>‹#›</a:t>
            </a:fld>
            <a:endParaRPr lang="en-US" dirty="0"/>
          </a:p>
        </p:txBody>
      </p:sp>
    </p:spTree>
    <p:extLst>
      <p:ext uri="{BB962C8B-B14F-4D97-AF65-F5344CB8AC3E}">
        <p14:creationId xmlns:p14="http://schemas.microsoft.com/office/powerpoint/2010/main" val="2671579258"/>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am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66D84-8090-F4B2-9ED6-8519701BEC9B}"/>
              </a:ext>
            </a:extLst>
          </p:cNvPr>
          <p:cNvSpPr>
            <a:spLocks noGrp="1"/>
          </p:cNvSpPr>
          <p:nvPr>
            <p:ph type="title"/>
          </p:nvPr>
        </p:nvSpPr>
        <p:spPr>
          <a:xfrm>
            <a:off x="419100" y="362048"/>
            <a:ext cx="10944556" cy="524218"/>
          </a:xfrm>
        </p:spPr>
        <p:txBody>
          <a:bodyPr anchor="t">
            <a:normAutofit/>
          </a:bodyPr>
          <a:lstStyle>
            <a:lvl1pPr>
              <a:defRPr sz="1900">
                <a:solidFill>
                  <a:schemeClr val="tx1"/>
                </a:solidFill>
              </a:defRPr>
            </a:lvl1pPr>
          </a:lstStyle>
          <a:p>
            <a:r>
              <a:rPr lang="en-US"/>
              <a:t>Click to edit Master title style</a:t>
            </a:r>
            <a:endParaRPr lang="en-US" dirty="0"/>
          </a:p>
        </p:txBody>
      </p:sp>
      <p:sp>
        <p:nvSpPr>
          <p:cNvPr id="8" name="Text Placeholder 8">
            <a:extLst>
              <a:ext uri="{FF2B5EF4-FFF2-40B4-BE49-F238E27FC236}">
                <a16:creationId xmlns:a16="http://schemas.microsoft.com/office/drawing/2014/main" id="{BFC9C140-47D1-D5AD-FFE0-53EC59A5FD4D}"/>
              </a:ext>
            </a:extLst>
          </p:cNvPr>
          <p:cNvSpPr>
            <a:spLocks noGrp="1"/>
          </p:cNvSpPr>
          <p:nvPr>
            <p:ph type="body" sz="quarter" idx="15" hasCustomPrompt="1"/>
          </p:nvPr>
        </p:nvSpPr>
        <p:spPr>
          <a:xfrm>
            <a:off x="568396" y="2816330"/>
            <a:ext cx="1866569" cy="621586"/>
          </a:xfrm>
        </p:spPr>
        <p:txBody>
          <a:bodyPr>
            <a:normAutofit/>
          </a:bodyPr>
          <a:lstStyle>
            <a:lvl1pPr marL="0" indent="0">
              <a:buNone/>
              <a:defRPr sz="900"/>
            </a:lvl1pPr>
          </a:lstStyle>
          <a:p>
            <a:pPr lvl="0"/>
            <a:r>
              <a:rPr lang="en-US" dirty="0"/>
              <a:t>Title </a:t>
            </a:r>
          </a:p>
        </p:txBody>
      </p:sp>
      <p:sp>
        <p:nvSpPr>
          <p:cNvPr id="9" name="Text Placeholder 8">
            <a:extLst>
              <a:ext uri="{FF2B5EF4-FFF2-40B4-BE49-F238E27FC236}">
                <a16:creationId xmlns:a16="http://schemas.microsoft.com/office/drawing/2014/main" id="{05FBE2A6-D45B-5E14-A15D-17526BCC7DCF}"/>
              </a:ext>
            </a:extLst>
          </p:cNvPr>
          <p:cNvSpPr>
            <a:spLocks noGrp="1"/>
          </p:cNvSpPr>
          <p:nvPr>
            <p:ph type="body" sz="quarter" idx="17" hasCustomPrompt="1"/>
          </p:nvPr>
        </p:nvSpPr>
        <p:spPr>
          <a:xfrm>
            <a:off x="568396" y="2588958"/>
            <a:ext cx="1866569" cy="238093"/>
          </a:xfrm>
        </p:spPr>
        <p:txBody>
          <a:bodyPr>
            <a:noAutofit/>
          </a:bodyPr>
          <a:lstStyle>
            <a:lvl1pPr marL="0" indent="0">
              <a:buNone/>
              <a:defRPr sz="1000" b="1">
                <a:solidFill>
                  <a:schemeClr val="tx1"/>
                </a:solidFill>
              </a:defRPr>
            </a:lvl1pPr>
          </a:lstStyle>
          <a:p>
            <a:pPr lvl="0"/>
            <a:r>
              <a:rPr lang="en-US" dirty="0"/>
              <a:t>John Doe</a:t>
            </a:r>
          </a:p>
        </p:txBody>
      </p:sp>
      <p:sp>
        <p:nvSpPr>
          <p:cNvPr id="16" name="Text Placeholder 8">
            <a:extLst>
              <a:ext uri="{FF2B5EF4-FFF2-40B4-BE49-F238E27FC236}">
                <a16:creationId xmlns:a16="http://schemas.microsoft.com/office/drawing/2014/main" id="{1D219409-1F39-403D-73A7-4F9D77C17A46}"/>
              </a:ext>
            </a:extLst>
          </p:cNvPr>
          <p:cNvSpPr>
            <a:spLocks noGrp="1"/>
          </p:cNvSpPr>
          <p:nvPr>
            <p:ph type="body" sz="quarter" idx="18" hasCustomPrompt="1"/>
          </p:nvPr>
        </p:nvSpPr>
        <p:spPr>
          <a:xfrm>
            <a:off x="2434971" y="2816330"/>
            <a:ext cx="1868713" cy="621586"/>
          </a:xfrm>
        </p:spPr>
        <p:txBody>
          <a:bodyPr>
            <a:normAutofit/>
          </a:bodyPr>
          <a:lstStyle>
            <a:lvl1pPr marL="0" indent="0">
              <a:buNone/>
              <a:defRPr sz="900"/>
            </a:lvl1pPr>
          </a:lstStyle>
          <a:p>
            <a:pPr lvl="0"/>
            <a:r>
              <a:rPr lang="en-US" dirty="0"/>
              <a:t>Title </a:t>
            </a:r>
          </a:p>
        </p:txBody>
      </p:sp>
      <p:sp>
        <p:nvSpPr>
          <p:cNvPr id="17" name="Text Placeholder 8">
            <a:extLst>
              <a:ext uri="{FF2B5EF4-FFF2-40B4-BE49-F238E27FC236}">
                <a16:creationId xmlns:a16="http://schemas.microsoft.com/office/drawing/2014/main" id="{2457B2DB-6040-6ACC-B086-D1B95B48F326}"/>
              </a:ext>
            </a:extLst>
          </p:cNvPr>
          <p:cNvSpPr>
            <a:spLocks noGrp="1"/>
          </p:cNvSpPr>
          <p:nvPr>
            <p:ph type="body" sz="quarter" idx="19" hasCustomPrompt="1"/>
          </p:nvPr>
        </p:nvSpPr>
        <p:spPr>
          <a:xfrm>
            <a:off x="2434971" y="2588958"/>
            <a:ext cx="1845661" cy="238093"/>
          </a:xfrm>
        </p:spPr>
        <p:txBody>
          <a:bodyPr>
            <a:noAutofit/>
          </a:bodyPr>
          <a:lstStyle>
            <a:lvl1pPr marL="0" indent="0">
              <a:buNone/>
              <a:defRPr sz="1000" b="1">
                <a:solidFill>
                  <a:schemeClr val="tx1"/>
                </a:solidFill>
              </a:defRPr>
            </a:lvl1pPr>
          </a:lstStyle>
          <a:p>
            <a:pPr lvl="0"/>
            <a:r>
              <a:rPr lang="en-US" dirty="0"/>
              <a:t>John Doe</a:t>
            </a:r>
          </a:p>
        </p:txBody>
      </p:sp>
      <p:sp>
        <p:nvSpPr>
          <p:cNvPr id="20" name="Text Placeholder 8">
            <a:extLst>
              <a:ext uri="{FF2B5EF4-FFF2-40B4-BE49-F238E27FC236}">
                <a16:creationId xmlns:a16="http://schemas.microsoft.com/office/drawing/2014/main" id="{CA26D36C-7780-D477-E2FE-F9178B2FF932}"/>
              </a:ext>
            </a:extLst>
          </p:cNvPr>
          <p:cNvSpPr>
            <a:spLocks noGrp="1"/>
          </p:cNvSpPr>
          <p:nvPr>
            <p:ph type="body" sz="quarter" idx="20" hasCustomPrompt="1"/>
          </p:nvPr>
        </p:nvSpPr>
        <p:spPr>
          <a:xfrm>
            <a:off x="4301872" y="2816330"/>
            <a:ext cx="1853664" cy="621586"/>
          </a:xfrm>
        </p:spPr>
        <p:txBody>
          <a:bodyPr>
            <a:normAutofit/>
          </a:bodyPr>
          <a:lstStyle>
            <a:lvl1pPr marL="0" indent="0">
              <a:buNone/>
              <a:defRPr sz="900"/>
            </a:lvl1pPr>
          </a:lstStyle>
          <a:p>
            <a:pPr lvl="0"/>
            <a:r>
              <a:rPr lang="en-US" dirty="0"/>
              <a:t>Title </a:t>
            </a:r>
          </a:p>
        </p:txBody>
      </p:sp>
      <p:sp>
        <p:nvSpPr>
          <p:cNvPr id="21" name="Text Placeholder 8">
            <a:extLst>
              <a:ext uri="{FF2B5EF4-FFF2-40B4-BE49-F238E27FC236}">
                <a16:creationId xmlns:a16="http://schemas.microsoft.com/office/drawing/2014/main" id="{7952184F-3184-1CC0-8A39-F08D27674B6C}"/>
              </a:ext>
            </a:extLst>
          </p:cNvPr>
          <p:cNvSpPr>
            <a:spLocks noGrp="1"/>
          </p:cNvSpPr>
          <p:nvPr>
            <p:ph type="body" sz="quarter" idx="21" hasCustomPrompt="1"/>
          </p:nvPr>
        </p:nvSpPr>
        <p:spPr>
          <a:xfrm>
            <a:off x="4301872" y="2588958"/>
            <a:ext cx="1853664" cy="238093"/>
          </a:xfrm>
        </p:spPr>
        <p:txBody>
          <a:bodyPr>
            <a:noAutofit/>
          </a:bodyPr>
          <a:lstStyle>
            <a:lvl1pPr marL="0" indent="0">
              <a:buNone/>
              <a:defRPr sz="1000" b="1">
                <a:solidFill>
                  <a:schemeClr val="tx1"/>
                </a:solidFill>
              </a:defRPr>
            </a:lvl1pPr>
          </a:lstStyle>
          <a:p>
            <a:pPr lvl="0"/>
            <a:r>
              <a:rPr lang="en-US" dirty="0"/>
              <a:t>John Doe</a:t>
            </a:r>
          </a:p>
        </p:txBody>
      </p:sp>
      <p:sp>
        <p:nvSpPr>
          <p:cNvPr id="22" name="Text Placeholder 8">
            <a:extLst>
              <a:ext uri="{FF2B5EF4-FFF2-40B4-BE49-F238E27FC236}">
                <a16:creationId xmlns:a16="http://schemas.microsoft.com/office/drawing/2014/main" id="{6018C90B-C467-5D57-706D-22ABD6D7B9A5}"/>
              </a:ext>
            </a:extLst>
          </p:cNvPr>
          <p:cNvSpPr>
            <a:spLocks noGrp="1"/>
          </p:cNvSpPr>
          <p:nvPr>
            <p:ph type="body" sz="quarter" idx="22" hasCustomPrompt="1"/>
          </p:nvPr>
        </p:nvSpPr>
        <p:spPr>
          <a:xfrm>
            <a:off x="6168771" y="2816330"/>
            <a:ext cx="1866896" cy="621586"/>
          </a:xfrm>
        </p:spPr>
        <p:txBody>
          <a:bodyPr>
            <a:normAutofit/>
          </a:bodyPr>
          <a:lstStyle>
            <a:lvl1pPr marL="0" indent="0">
              <a:buNone/>
              <a:defRPr sz="900"/>
            </a:lvl1pPr>
          </a:lstStyle>
          <a:p>
            <a:pPr lvl="0"/>
            <a:r>
              <a:rPr lang="en-US" dirty="0"/>
              <a:t>Title </a:t>
            </a:r>
          </a:p>
        </p:txBody>
      </p:sp>
      <p:sp>
        <p:nvSpPr>
          <p:cNvPr id="23" name="Text Placeholder 8">
            <a:extLst>
              <a:ext uri="{FF2B5EF4-FFF2-40B4-BE49-F238E27FC236}">
                <a16:creationId xmlns:a16="http://schemas.microsoft.com/office/drawing/2014/main" id="{C3B994BF-A262-245C-928C-0A396C4C158B}"/>
              </a:ext>
            </a:extLst>
          </p:cNvPr>
          <p:cNvSpPr>
            <a:spLocks noGrp="1"/>
          </p:cNvSpPr>
          <p:nvPr>
            <p:ph type="body" sz="quarter" idx="23" hasCustomPrompt="1"/>
          </p:nvPr>
        </p:nvSpPr>
        <p:spPr>
          <a:xfrm>
            <a:off x="6168771" y="2588958"/>
            <a:ext cx="1866896" cy="238093"/>
          </a:xfrm>
        </p:spPr>
        <p:txBody>
          <a:bodyPr>
            <a:noAutofit/>
          </a:bodyPr>
          <a:lstStyle>
            <a:lvl1pPr marL="0" indent="0">
              <a:buNone/>
              <a:defRPr sz="1000" b="1">
                <a:solidFill>
                  <a:schemeClr val="tx1"/>
                </a:solidFill>
              </a:defRPr>
            </a:lvl1pPr>
          </a:lstStyle>
          <a:p>
            <a:pPr lvl="0"/>
            <a:r>
              <a:rPr lang="en-US" dirty="0"/>
              <a:t>John Doe</a:t>
            </a:r>
          </a:p>
        </p:txBody>
      </p:sp>
      <p:sp>
        <p:nvSpPr>
          <p:cNvPr id="24" name="Text Placeholder 8">
            <a:extLst>
              <a:ext uri="{FF2B5EF4-FFF2-40B4-BE49-F238E27FC236}">
                <a16:creationId xmlns:a16="http://schemas.microsoft.com/office/drawing/2014/main" id="{71104FC5-0BEE-6E06-2710-13142B32706D}"/>
              </a:ext>
            </a:extLst>
          </p:cNvPr>
          <p:cNvSpPr>
            <a:spLocks noGrp="1"/>
          </p:cNvSpPr>
          <p:nvPr>
            <p:ph type="body" sz="quarter" idx="24" hasCustomPrompt="1"/>
          </p:nvPr>
        </p:nvSpPr>
        <p:spPr>
          <a:xfrm>
            <a:off x="8035672" y="2816330"/>
            <a:ext cx="1866900" cy="621586"/>
          </a:xfrm>
        </p:spPr>
        <p:txBody>
          <a:bodyPr>
            <a:normAutofit/>
          </a:bodyPr>
          <a:lstStyle>
            <a:lvl1pPr marL="0" indent="0">
              <a:buNone/>
              <a:defRPr sz="900"/>
            </a:lvl1pPr>
          </a:lstStyle>
          <a:p>
            <a:pPr lvl="0"/>
            <a:r>
              <a:rPr lang="en-US" dirty="0"/>
              <a:t>Title </a:t>
            </a:r>
          </a:p>
        </p:txBody>
      </p:sp>
      <p:sp>
        <p:nvSpPr>
          <p:cNvPr id="25" name="Text Placeholder 8">
            <a:extLst>
              <a:ext uri="{FF2B5EF4-FFF2-40B4-BE49-F238E27FC236}">
                <a16:creationId xmlns:a16="http://schemas.microsoft.com/office/drawing/2014/main" id="{B5983702-8606-3018-0085-6C24E5E06500}"/>
              </a:ext>
            </a:extLst>
          </p:cNvPr>
          <p:cNvSpPr>
            <a:spLocks noGrp="1"/>
          </p:cNvSpPr>
          <p:nvPr>
            <p:ph type="body" sz="quarter" idx="25" hasCustomPrompt="1"/>
          </p:nvPr>
        </p:nvSpPr>
        <p:spPr>
          <a:xfrm>
            <a:off x="8035672" y="2588958"/>
            <a:ext cx="1866898" cy="238093"/>
          </a:xfrm>
        </p:spPr>
        <p:txBody>
          <a:bodyPr>
            <a:noAutofit/>
          </a:bodyPr>
          <a:lstStyle>
            <a:lvl1pPr marL="0" indent="0">
              <a:buNone/>
              <a:defRPr sz="1000" b="1">
                <a:solidFill>
                  <a:schemeClr val="tx1"/>
                </a:solidFill>
              </a:defRPr>
            </a:lvl1pPr>
          </a:lstStyle>
          <a:p>
            <a:pPr lvl="0"/>
            <a:r>
              <a:rPr lang="en-US" dirty="0"/>
              <a:t>John Doe</a:t>
            </a:r>
          </a:p>
        </p:txBody>
      </p:sp>
      <p:sp>
        <p:nvSpPr>
          <p:cNvPr id="26" name="Text Placeholder 8">
            <a:extLst>
              <a:ext uri="{FF2B5EF4-FFF2-40B4-BE49-F238E27FC236}">
                <a16:creationId xmlns:a16="http://schemas.microsoft.com/office/drawing/2014/main" id="{482424C1-E330-EBE7-D6D0-F3061ACECBF0}"/>
              </a:ext>
            </a:extLst>
          </p:cNvPr>
          <p:cNvSpPr>
            <a:spLocks noGrp="1"/>
          </p:cNvSpPr>
          <p:nvPr>
            <p:ph type="body" sz="quarter" idx="26" hasCustomPrompt="1"/>
          </p:nvPr>
        </p:nvSpPr>
        <p:spPr>
          <a:xfrm>
            <a:off x="9902572" y="2816330"/>
            <a:ext cx="1841500" cy="621586"/>
          </a:xfrm>
        </p:spPr>
        <p:txBody>
          <a:bodyPr>
            <a:normAutofit/>
          </a:bodyPr>
          <a:lstStyle>
            <a:lvl1pPr marL="0" indent="0">
              <a:buNone/>
              <a:defRPr sz="900"/>
            </a:lvl1pPr>
          </a:lstStyle>
          <a:p>
            <a:pPr lvl="0"/>
            <a:r>
              <a:rPr lang="en-US" dirty="0"/>
              <a:t>Title </a:t>
            </a:r>
          </a:p>
        </p:txBody>
      </p:sp>
      <p:sp>
        <p:nvSpPr>
          <p:cNvPr id="27" name="Text Placeholder 8">
            <a:extLst>
              <a:ext uri="{FF2B5EF4-FFF2-40B4-BE49-F238E27FC236}">
                <a16:creationId xmlns:a16="http://schemas.microsoft.com/office/drawing/2014/main" id="{4E84E8B9-2E5D-3EE2-2978-868A4DB64AC9}"/>
              </a:ext>
            </a:extLst>
          </p:cNvPr>
          <p:cNvSpPr>
            <a:spLocks noGrp="1"/>
          </p:cNvSpPr>
          <p:nvPr>
            <p:ph type="body" sz="quarter" idx="27" hasCustomPrompt="1"/>
          </p:nvPr>
        </p:nvSpPr>
        <p:spPr>
          <a:xfrm>
            <a:off x="9902572" y="2588958"/>
            <a:ext cx="1846192" cy="238093"/>
          </a:xfrm>
        </p:spPr>
        <p:txBody>
          <a:bodyPr>
            <a:noAutofit/>
          </a:bodyPr>
          <a:lstStyle>
            <a:lvl1pPr marL="0" indent="0">
              <a:buNone/>
              <a:defRPr sz="1000" b="1">
                <a:solidFill>
                  <a:schemeClr val="tx1"/>
                </a:solidFill>
              </a:defRPr>
            </a:lvl1pPr>
          </a:lstStyle>
          <a:p>
            <a:pPr lvl="0"/>
            <a:r>
              <a:rPr lang="en-US" dirty="0"/>
              <a:t>John Doe</a:t>
            </a:r>
          </a:p>
        </p:txBody>
      </p:sp>
      <p:sp>
        <p:nvSpPr>
          <p:cNvPr id="29" name="Picture Placeholder 28">
            <a:extLst>
              <a:ext uri="{FF2B5EF4-FFF2-40B4-BE49-F238E27FC236}">
                <a16:creationId xmlns:a16="http://schemas.microsoft.com/office/drawing/2014/main" id="{B750CD43-97A4-5591-D0FE-D04429F4E72F}"/>
              </a:ext>
            </a:extLst>
          </p:cNvPr>
          <p:cNvSpPr>
            <a:spLocks noGrp="1"/>
          </p:cNvSpPr>
          <p:nvPr>
            <p:ph type="pic" sz="quarter" idx="28"/>
          </p:nvPr>
        </p:nvSpPr>
        <p:spPr>
          <a:xfrm>
            <a:off x="568071" y="1028700"/>
            <a:ext cx="1499616" cy="1498600"/>
          </a:xfrm>
        </p:spPr>
        <p:txBody>
          <a:bodyPr/>
          <a:lstStyle/>
          <a:p>
            <a:r>
              <a:rPr lang="en-US" dirty="0"/>
              <a:t>Click icon to add picture</a:t>
            </a:r>
          </a:p>
        </p:txBody>
      </p:sp>
      <p:sp>
        <p:nvSpPr>
          <p:cNvPr id="32" name="Picture Placeholder 28">
            <a:extLst>
              <a:ext uri="{FF2B5EF4-FFF2-40B4-BE49-F238E27FC236}">
                <a16:creationId xmlns:a16="http://schemas.microsoft.com/office/drawing/2014/main" id="{11B5B0F3-3D5F-8046-935D-F61F5A1CCFC5}"/>
              </a:ext>
            </a:extLst>
          </p:cNvPr>
          <p:cNvSpPr>
            <a:spLocks noGrp="1"/>
          </p:cNvSpPr>
          <p:nvPr>
            <p:ph type="pic" sz="quarter" idx="29"/>
          </p:nvPr>
        </p:nvSpPr>
        <p:spPr>
          <a:xfrm>
            <a:off x="2434971" y="1028700"/>
            <a:ext cx="1499616" cy="1498600"/>
          </a:xfrm>
        </p:spPr>
        <p:txBody>
          <a:bodyPr/>
          <a:lstStyle/>
          <a:p>
            <a:r>
              <a:rPr lang="en-US" dirty="0"/>
              <a:t>Click icon to add picture</a:t>
            </a:r>
          </a:p>
        </p:txBody>
      </p:sp>
      <p:sp>
        <p:nvSpPr>
          <p:cNvPr id="33" name="Picture Placeholder 28">
            <a:extLst>
              <a:ext uri="{FF2B5EF4-FFF2-40B4-BE49-F238E27FC236}">
                <a16:creationId xmlns:a16="http://schemas.microsoft.com/office/drawing/2014/main" id="{6A1E5EF2-ABA8-7FCD-755E-6B81565B60A6}"/>
              </a:ext>
            </a:extLst>
          </p:cNvPr>
          <p:cNvSpPr>
            <a:spLocks noGrp="1"/>
          </p:cNvSpPr>
          <p:nvPr>
            <p:ph type="pic" sz="quarter" idx="30"/>
          </p:nvPr>
        </p:nvSpPr>
        <p:spPr>
          <a:xfrm>
            <a:off x="4301871" y="1028700"/>
            <a:ext cx="1499616" cy="1498600"/>
          </a:xfrm>
        </p:spPr>
        <p:txBody>
          <a:bodyPr/>
          <a:lstStyle/>
          <a:p>
            <a:r>
              <a:rPr lang="en-US" dirty="0"/>
              <a:t>Click icon to add picture</a:t>
            </a:r>
          </a:p>
        </p:txBody>
      </p:sp>
      <p:sp>
        <p:nvSpPr>
          <p:cNvPr id="34" name="Picture Placeholder 28">
            <a:extLst>
              <a:ext uri="{FF2B5EF4-FFF2-40B4-BE49-F238E27FC236}">
                <a16:creationId xmlns:a16="http://schemas.microsoft.com/office/drawing/2014/main" id="{B38D520D-92F4-E2CF-FD41-D8FD8482F775}"/>
              </a:ext>
            </a:extLst>
          </p:cNvPr>
          <p:cNvSpPr>
            <a:spLocks noGrp="1"/>
          </p:cNvSpPr>
          <p:nvPr>
            <p:ph type="pic" sz="quarter" idx="31"/>
          </p:nvPr>
        </p:nvSpPr>
        <p:spPr>
          <a:xfrm>
            <a:off x="6168771" y="1028700"/>
            <a:ext cx="1499616" cy="1498600"/>
          </a:xfrm>
        </p:spPr>
        <p:txBody>
          <a:bodyPr/>
          <a:lstStyle/>
          <a:p>
            <a:r>
              <a:rPr lang="en-US" dirty="0"/>
              <a:t>Click icon to add picture</a:t>
            </a:r>
          </a:p>
        </p:txBody>
      </p:sp>
      <p:sp>
        <p:nvSpPr>
          <p:cNvPr id="35" name="Picture Placeholder 28">
            <a:extLst>
              <a:ext uri="{FF2B5EF4-FFF2-40B4-BE49-F238E27FC236}">
                <a16:creationId xmlns:a16="http://schemas.microsoft.com/office/drawing/2014/main" id="{EC9DA85F-EB44-A6CB-7EFC-FF81FD2E41D6}"/>
              </a:ext>
            </a:extLst>
          </p:cNvPr>
          <p:cNvSpPr>
            <a:spLocks noGrp="1"/>
          </p:cNvSpPr>
          <p:nvPr>
            <p:ph type="pic" sz="quarter" idx="32"/>
          </p:nvPr>
        </p:nvSpPr>
        <p:spPr>
          <a:xfrm>
            <a:off x="8035671" y="1028700"/>
            <a:ext cx="1499616" cy="1498600"/>
          </a:xfrm>
        </p:spPr>
        <p:txBody>
          <a:bodyPr/>
          <a:lstStyle/>
          <a:p>
            <a:r>
              <a:rPr lang="en-US" dirty="0"/>
              <a:t>Click icon to add picture</a:t>
            </a:r>
          </a:p>
        </p:txBody>
      </p:sp>
      <p:sp>
        <p:nvSpPr>
          <p:cNvPr id="36" name="Picture Placeholder 28">
            <a:extLst>
              <a:ext uri="{FF2B5EF4-FFF2-40B4-BE49-F238E27FC236}">
                <a16:creationId xmlns:a16="http://schemas.microsoft.com/office/drawing/2014/main" id="{C8EAD36E-72E7-FEC8-95E3-E0AA82E30189}"/>
              </a:ext>
            </a:extLst>
          </p:cNvPr>
          <p:cNvSpPr>
            <a:spLocks noGrp="1"/>
          </p:cNvSpPr>
          <p:nvPr>
            <p:ph type="pic" sz="quarter" idx="33"/>
          </p:nvPr>
        </p:nvSpPr>
        <p:spPr>
          <a:xfrm>
            <a:off x="9902572" y="1028700"/>
            <a:ext cx="1499616" cy="1498600"/>
          </a:xfrm>
        </p:spPr>
        <p:txBody>
          <a:bodyPr/>
          <a:lstStyle/>
          <a:p>
            <a:r>
              <a:rPr lang="en-US" dirty="0"/>
              <a:t>Click icon to add picture</a:t>
            </a:r>
          </a:p>
        </p:txBody>
      </p:sp>
      <p:sp>
        <p:nvSpPr>
          <p:cNvPr id="39" name="Text Placeholder 8">
            <a:extLst>
              <a:ext uri="{FF2B5EF4-FFF2-40B4-BE49-F238E27FC236}">
                <a16:creationId xmlns:a16="http://schemas.microsoft.com/office/drawing/2014/main" id="{7A03C52F-2360-DD88-8C2F-15F3A9FEF8CC}"/>
              </a:ext>
            </a:extLst>
          </p:cNvPr>
          <p:cNvSpPr>
            <a:spLocks noGrp="1"/>
          </p:cNvSpPr>
          <p:nvPr>
            <p:ph type="body" sz="quarter" idx="34" hasCustomPrompt="1"/>
          </p:nvPr>
        </p:nvSpPr>
        <p:spPr>
          <a:xfrm>
            <a:off x="568396" y="5283914"/>
            <a:ext cx="1866569" cy="786473"/>
          </a:xfrm>
        </p:spPr>
        <p:txBody>
          <a:bodyPr>
            <a:normAutofit/>
          </a:bodyPr>
          <a:lstStyle>
            <a:lvl1pPr marL="0" indent="0">
              <a:buNone/>
              <a:defRPr sz="900"/>
            </a:lvl1pPr>
          </a:lstStyle>
          <a:p>
            <a:pPr lvl="0"/>
            <a:r>
              <a:rPr lang="en-US" dirty="0"/>
              <a:t>Title </a:t>
            </a:r>
          </a:p>
        </p:txBody>
      </p:sp>
      <p:sp>
        <p:nvSpPr>
          <p:cNvPr id="40" name="Text Placeholder 8">
            <a:extLst>
              <a:ext uri="{FF2B5EF4-FFF2-40B4-BE49-F238E27FC236}">
                <a16:creationId xmlns:a16="http://schemas.microsoft.com/office/drawing/2014/main" id="{DEF91DF6-F09E-0024-146C-336FBC942635}"/>
              </a:ext>
            </a:extLst>
          </p:cNvPr>
          <p:cNvSpPr>
            <a:spLocks noGrp="1"/>
          </p:cNvSpPr>
          <p:nvPr>
            <p:ph type="body" sz="quarter" idx="35" hasCustomPrompt="1"/>
          </p:nvPr>
        </p:nvSpPr>
        <p:spPr>
          <a:xfrm>
            <a:off x="568396" y="5056542"/>
            <a:ext cx="1866569" cy="238093"/>
          </a:xfrm>
        </p:spPr>
        <p:txBody>
          <a:bodyPr>
            <a:noAutofit/>
          </a:bodyPr>
          <a:lstStyle>
            <a:lvl1pPr marL="0" indent="0">
              <a:buNone/>
              <a:defRPr sz="1000" b="1">
                <a:solidFill>
                  <a:schemeClr val="tx1"/>
                </a:solidFill>
              </a:defRPr>
            </a:lvl1pPr>
          </a:lstStyle>
          <a:p>
            <a:pPr lvl="0"/>
            <a:r>
              <a:rPr lang="en-US" dirty="0"/>
              <a:t>John Doe</a:t>
            </a:r>
          </a:p>
        </p:txBody>
      </p:sp>
      <p:sp>
        <p:nvSpPr>
          <p:cNvPr id="41" name="Text Placeholder 8">
            <a:extLst>
              <a:ext uri="{FF2B5EF4-FFF2-40B4-BE49-F238E27FC236}">
                <a16:creationId xmlns:a16="http://schemas.microsoft.com/office/drawing/2014/main" id="{5E52C024-4D64-656F-92B8-84CE29A98A59}"/>
              </a:ext>
            </a:extLst>
          </p:cNvPr>
          <p:cNvSpPr>
            <a:spLocks noGrp="1"/>
          </p:cNvSpPr>
          <p:nvPr>
            <p:ph type="body" sz="quarter" idx="36" hasCustomPrompt="1"/>
          </p:nvPr>
        </p:nvSpPr>
        <p:spPr>
          <a:xfrm>
            <a:off x="2434971" y="5283914"/>
            <a:ext cx="1866894" cy="786473"/>
          </a:xfrm>
        </p:spPr>
        <p:txBody>
          <a:bodyPr>
            <a:normAutofit/>
          </a:bodyPr>
          <a:lstStyle>
            <a:lvl1pPr marL="0" indent="0">
              <a:buNone/>
              <a:defRPr sz="900"/>
            </a:lvl1pPr>
          </a:lstStyle>
          <a:p>
            <a:pPr lvl="0"/>
            <a:r>
              <a:rPr lang="en-US" dirty="0"/>
              <a:t>Title </a:t>
            </a:r>
          </a:p>
        </p:txBody>
      </p:sp>
      <p:sp>
        <p:nvSpPr>
          <p:cNvPr id="42" name="Text Placeholder 8">
            <a:extLst>
              <a:ext uri="{FF2B5EF4-FFF2-40B4-BE49-F238E27FC236}">
                <a16:creationId xmlns:a16="http://schemas.microsoft.com/office/drawing/2014/main" id="{8ACCDBF5-BA5A-A6C1-3370-04064ABA1F38}"/>
              </a:ext>
            </a:extLst>
          </p:cNvPr>
          <p:cNvSpPr>
            <a:spLocks noGrp="1"/>
          </p:cNvSpPr>
          <p:nvPr>
            <p:ph type="body" sz="quarter" idx="37" hasCustomPrompt="1"/>
          </p:nvPr>
        </p:nvSpPr>
        <p:spPr>
          <a:xfrm>
            <a:off x="2434971" y="5056542"/>
            <a:ext cx="1866894" cy="238093"/>
          </a:xfrm>
        </p:spPr>
        <p:txBody>
          <a:bodyPr>
            <a:noAutofit/>
          </a:bodyPr>
          <a:lstStyle>
            <a:lvl1pPr marL="0" indent="0">
              <a:buNone/>
              <a:defRPr sz="1000" b="1">
                <a:solidFill>
                  <a:schemeClr val="tx1"/>
                </a:solidFill>
              </a:defRPr>
            </a:lvl1pPr>
          </a:lstStyle>
          <a:p>
            <a:pPr lvl="0"/>
            <a:r>
              <a:rPr lang="en-US" dirty="0"/>
              <a:t>John Doe</a:t>
            </a:r>
          </a:p>
        </p:txBody>
      </p:sp>
      <p:sp>
        <p:nvSpPr>
          <p:cNvPr id="43" name="Text Placeholder 8">
            <a:extLst>
              <a:ext uri="{FF2B5EF4-FFF2-40B4-BE49-F238E27FC236}">
                <a16:creationId xmlns:a16="http://schemas.microsoft.com/office/drawing/2014/main" id="{7F61146F-5798-FA4C-9BE6-6C8327DB0B18}"/>
              </a:ext>
            </a:extLst>
          </p:cNvPr>
          <p:cNvSpPr>
            <a:spLocks noGrp="1"/>
          </p:cNvSpPr>
          <p:nvPr>
            <p:ph type="body" sz="quarter" idx="38" hasCustomPrompt="1"/>
          </p:nvPr>
        </p:nvSpPr>
        <p:spPr>
          <a:xfrm>
            <a:off x="4301866" y="5283914"/>
            <a:ext cx="1866900" cy="786473"/>
          </a:xfrm>
        </p:spPr>
        <p:txBody>
          <a:bodyPr>
            <a:normAutofit/>
          </a:bodyPr>
          <a:lstStyle>
            <a:lvl1pPr marL="0" indent="0">
              <a:buNone/>
              <a:defRPr sz="900"/>
            </a:lvl1pPr>
          </a:lstStyle>
          <a:p>
            <a:pPr lvl="0"/>
            <a:r>
              <a:rPr lang="en-US" dirty="0"/>
              <a:t>Title </a:t>
            </a:r>
          </a:p>
        </p:txBody>
      </p:sp>
      <p:sp>
        <p:nvSpPr>
          <p:cNvPr id="44" name="Text Placeholder 8">
            <a:extLst>
              <a:ext uri="{FF2B5EF4-FFF2-40B4-BE49-F238E27FC236}">
                <a16:creationId xmlns:a16="http://schemas.microsoft.com/office/drawing/2014/main" id="{513389AD-1445-2161-1BC8-1DBFD4780DF4}"/>
              </a:ext>
            </a:extLst>
          </p:cNvPr>
          <p:cNvSpPr>
            <a:spLocks noGrp="1"/>
          </p:cNvSpPr>
          <p:nvPr>
            <p:ph type="body" sz="quarter" idx="39" hasCustomPrompt="1"/>
          </p:nvPr>
        </p:nvSpPr>
        <p:spPr>
          <a:xfrm>
            <a:off x="4301872" y="5056542"/>
            <a:ext cx="1866893" cy="238093"/>
          </a:xfrm>
        </p:spPr>
        <p:txBody>
          <a:bodyPr>
            <a:noAutofit/>
          </a:bodyPr>
          <a:lstStyle>
            <a:lvl1pPr marL="0" indent="0">
              <a:buNone/>
              <a:defRPr sz="1000" b="1">
                <a:solidFill>
                  <a:schemeClr val="tx1"/>
                </a:solidFill>
              </a:defRPr>
            </a:lvl1pPr>
          </a:lstStyle>
          <a:p>
            <a:pPr lvl="0"/>
            <a:r>
              <a:rPr lang="en-US" dirty="0"/>
              <a:t>John Doe</a:t>
            </a:r>
          </a:p>
        </p:txBody>
      </p:sp>
      <p:sp>
        <p:nvSpPr>
          <p:cNvPr id="45" name="Text Placeholder 8">
            <a:extLst>
              <a:ext uri="{FF2B5EF4-FFF2-40B4-BE49-F238E27FC236}">
                <a16:creationId xmlns:a16="http://schemas.microsoft.com/office/drawing/2014/main" id="{A8AD27BB-A3C4-5DF1-5A41-07A513A983B5}"/>
              </a:ext>
            </a:extLst>
          </p:cNvPr>
          <p:cNvSpPr>
            <a:spLocks noGrp="1"/>
          </p:cNvSpPr>
          <p:nvPr>
            <p:ph type="body" sz="quarter" idx="40" hasCustomPrompt="1"/>
          </p:nvPr>
        </p:nvSpPr>
        <p:spPr>
          <a:xfrm>
            <a:off x="6168771" y="5283914"/>
            <a:ext cx="1866896" cy="786473"/>
          </a:xfrm>
        </p:spPr>
        <p:txBody>
          <a:bodyPr>
            <a:normAutofit/>
          </a:bodyPr>
          <a:lstStyle>
            <a:lvl1pPr marL="0" indent="0">
              <a:buNone/>
              <a:defRPr sz="900"/>
            </a:lvl1pPr>
          </a:lstStyle>
          <a:p>
            <a:pPr lvl="0"/>
            <a:r>
              <a:rPr lang="en-US" dirty="0"/>
              <a:t>Title </a:t>
            </a:r>
          </a:p>
        </p:txBody>
      </p:sp>
      <p:sp>
        <p:nvSpPr>
          <p:cNvPr id="46" name="Text Placeholder 8">
            <a:extLst>
              <a:ext uri="{FF2B5EF4-FFF2-40B4-BE49-F238E27FC236}">
                <a16:creationId xmlns:a16="http://schemas.microsoft.com/office/drawing/2014/main" id="{9DDE83A1-41EE-B512-B6F6-35C0AFE8186D}"/>
              </a:ext>
            </a:extLst>
          </p:cNvPr>
          <p:cNvSpPr>
            <a:spLocks noGrp="1"/>
          </p:cNvSpPr>
          <p:nvPr>
            <p:ph type="body" sz="quarter" idx="41" hasCustomPrompt="1"/>
          </p:nvPr>
        </p:nvSpPr>
        <p:spPr>
          <a:xfrm>
            <a:off x="6168771" y="5056542"/>
            <a:ext cx="1866896" cy="238093"/>
          </a:xfrm>
        </p:spPr>
        <p:txBody>
          <a:bodyPr>
            <a:noAutofit/>
          </a:bodyPr>
          <a:lstStyle>
            <a:lvl1pPr marL="0" indent="0">
              <a:buNone/>
              <a:defRPr sz="1000" b="1">
                <a:solidFill>
                  <a:schemeClr val="tx1"/>
                </a:solidFill>
              </a:defRPr>
            </a:lvl1pPr>
          </a:lstStyle>
          <a:p>
            <a:pPr lvl="0"/>
            <a:r>
              <a:rPr lang="en-US" dirty="0"/>
              <a:t>John Doe</a:t>
            </a:r>
          </a:p>
        </p:txBody>
      </p:sp>
      <p:sp>
        <p:nvSpPr>
          <p:cNvPr id="47" name="Text Placeholder 8">
            <a:extLst>
              <a:ext uri="{FF2B5EF4-FFF2-40B4-BE49-F238E27FC236}">
                <a16:creationId xmlns:a16="http://schemas.microsoft.com/office/drawing/2014/main" id="{DAA74A43-6003-1BF8-D357-02430ED6A2E4}"/>
              </a:ext>
            </a:extLst>
          </p:cNvPr>
          <p:cNvSpPr>
            <a:spLocks noGrp="1"/>
          </p:cNvSpPr>
          <p:nvPr>
            <p:ph type="body" sz="quarter" idx="42" hasCustomPrompt="1"/>
          </p:nvPr>
        </p:nvSpPr>
        <p:spPr>
          <a:xfrm>
            <a:off x="8035672" y="5283914"/>
            <a:ext cx="1866898" cy="786473"/>
          </a:xfrm>
        </p:spPr>
        <p:txBody>
          <a:bodyPr>
            <a:normAutofit/>
          </a:bodyPr>
          <a:lstStyle>
            <a:lvl1pPr marL="0" indent="0">
              <a:buNone/>
              <a:defRPr sz="900"/>
            </a:lvl1pPr>
          </a:lstStyle>
          <a:p>
            <a:pPr lvl="0"/>
            <a:r>
              <a:rPr lang="en-US" dirty="0"/>
              <a:t>Title </a:t>
            </a:r>
          </a:p>
        </p:txBody>
      </p:sp>
      <p:sp>
        <p:nvSpPr>
          <p:cNvPr id="48" name="Text Placeholder 8">
            <a:extLst>
              <a:ext uri="{FF2B5EF4-FFF2-40B4-BE49-F238E27FC236}">
                <a16:creationId xmlns:a16="http://schemas.microsoft.com/office/drawing/2014/main" id="{E1F2369E-AC73-E246-7515-A51D239BDB1A}"/>
              </a:ext>
            </a:extLst>
          </p:cNvPr>
          <p:cNvSpPr>
            <a:spLocks noGrp="1"/>
          </p:cNvSpPr>
          <p:nvPr>
            <p:ph type="body" sz="quarter" idx="43" hasCustomPrompt="1"/>
          </p:nvPr>
        </p:nvSpPr>
        <p:spPr>
          <a:xfrm>
            <a:off x="8035672" y="5056542"/>
            <a:ext cx="1866900" cy="238093"/>
          </a:xfrm>
        </p:spPr>
        <p:txBody>
          <a:bodyPr>
            <a:noAutofit/>
          </a:bodyPr>
          <a:lstStyle>
            <a:lvl1pPr marL="0" indent="0">
              <a:buNone/>
              <a:defRPr sz="1000" b="1">
                <a:solidFill>
                  <a:schemeClr val="tx1"/>
                </a:solidFill>
              </a:defRPr>
            </a:lvl1pPr>
          </a:lstStyle>
          <a:p>
            <a:pPr lvl="0"/>
            <a:r>
              <a:rPr lang="en-US" dirty="0"/>
              <a:t>John Doe</a:t>
            </a:r>
          </a:p>
        </p:txBody>
      </p:sp>
      <p:sp>
        <p:nvSpPr>
          <p:cNvPr id="49" name="Text Placeholder 8">
            <a:extLst>
              <a:ext uri="{FF2B5EF4-FFF2-40B4-BE49-F238E27FC236}">
                <a16:creationId xmlns:a16="http://schemas.microsoft.com/office/drawing/2014/main" id="{98C4AC6E-7934-715B-16B0-EEEED6958A2D}"/>
              </a:ext>
            </a:extLst>
          </p:cNvPr>
          <p:cNvSpPr>
            <a:spLocks noGrp="1"/>
          </p:cNvSpPr>
          <p:nvPr>
            <p:ph type="body" sz="quarter" idx="44" hasCustomPrompt="1"/>
          </p:nvPr>
        </p:nvSpPr>
        <p:spPr>
          <a:xfrm>
            <a:off x="9902572" y="5283914"/>
            <a:ext cx="1841500" cy="786473"/>
          </a:xfrm>
        </p:spPr>
        <p:txBody>
          <a:bodyPr>
            <a:normAutofit/>
          </a:bodyPr>
          <a:lstStyle>
            <a:lvl1pPr marL="0" indent="0">
              <a:buNone/>
              <a:defRPr sz="900"/>
            </a:lvl1pPr>
          </a:lstStyle>
          <a:p>
            <a:pPr lvl="0"/>
            <a:r>
              <a:rPr lang="en-US" dirty="0"/>
              <a:t>Title </a:t>
            </a:r>
          </a:p>
        </p:txBody>
      </p:sp>
      <p:sp>
        <p:nvSpPr>
          <p:cNvPr id="50" name="Text Placeholder 8">
            <a:extLst>
              <a:ext uri="{FF2B5EF4-FFF2-40B4-BE49-F238E27FC236}">
                <a16:creationId xmlns:a16="http://schemas.microsoft.com/office/drawing/2014/main" id="{FBE210BA-E1B6-5EE8-8A60-129849936DD5}"/>
              </a:ext>
            </a:extLst>
          </p:cNvPr>
          <p:cNvSpPr>
            <a:spLocks noGrp="1"/>
          </p:cNvSpPr>
          <p:nvPr>
            <p:ph type="body" sz="quarter" idx="45" hasCustomPrompt="1"/>
          </p:nvPr>
        </p:nvSpPr>
        <p:spPr>
          <a:xfrm>
            <a:off x="9902572" y="5056542"/>
            <a:ext cx="1841500" cy="238093"/>
          </a:xfrm>
        </p:spPr>
        <p:txBody>
          <a:bodyPr>
            <a:noAutofit/>
          </a:bodyPr>
          <a:lstStyle>
            <a:lvl1pPr marL="0" indent="0">
              <a:buNone/>
              <a:defRPr sz="1000" b="1">
                <a:solidFill>
                  <a:schemeClr val="tx1"/>
                </a:solidFill>
              </a:defRPr>
            </a:lvl1pPr>
          </a:lstStyle>
          <a:p>
            <a:pPr lvl="0"/>
            <a:r>
              <a:rPr lang="en-US" dirty="0"/>
              <a:t>John Doe</a:t>
            </a:r>
          </a:p>
        </p:txBody>
      </p:sp>
      <p:sp>
        <p:nvSpPr>
          <p:cNvPr id="51" name="Picture Placeholder 28">
            <a:extLst>
              <a:ext uri="{FF2B5EF4-FFF2-40B4-BE49-F238E27FC236}">
                <a16:creationId xmlns:a16="http://schemas.microsoft.com/office/drawing/2014/main" id="{A62D50DD-0E77-2574-4653-A1F30B3805F3}"/>
              </a:ext>
            </a:extLst>
          </p:cNvPr>
          <p:cNvSpPr>
            <a:spLocks noGrp="1"/>
          </p:cNvSpPr>
          <p:nvPr>
            <p:ph type="pic" sz="quarter" idx="46"/>
          </p:nvPr>
        </p:nvSpPr>
        <p:spPr>
          <a:xfrm>
            <a:off x="568071" y="3506012"/>
            <a:ext cx="1499616" cy="1498600"/>
          </a:xfrm>
        </p:spPr>
        <p:txBody>
          <a:bodyPr/>
          <a:lstStyle/>
          <a:p>
            <a:r>
              <a:rPr lang="en-US" dirty="0"/>
              <a:t>Click icon to add picture</a:t>
            </a:r>
          </a:p>
        </p:txBody>
      </p:sp>
      <p:sp>
        <p:nvSpPr>
          <p:cNvPr id="52" name="Picture Placeholder 28">
            <a:extLst>
              <a:ext uri="{FF2B5EF4-FFF2-40B4-BE49-F238E27FC236}">
                <a16:creationId xmlns:a16="http://schemas.microsoft.com/office/drawing/2014/main" id="{EDE42D1B-7071-B271-CEC3-D6AAA1278D52}"/>
              </a:ext>
            </a:extLst>
          </p:cNvPr>
          <p:cNvSpPr>
            <a:spLocks noGrp="1"/>
          </p:cNvSpPr>
          <p:nvPr>
            <p:ph type="pic" sz="quarter" idx="47"/>
          </p:nvPr>
        </p:nvSpPr>
        <p:spPr>
          <a:xfrm>
            <a:off x="2434971" y="3506012"/>
            <a:ext cx="1499616" cy="1498600"/>
          </a:xfrm>
        </p:spPr>
        <p:txBody>
          <a:bodyPr/>
          <a:lstStyle/>
          <a:p>
            <a:r>
              <a:rPr lang="en-US" dirty="0"/>
              <a:t>Click icon to add picture</a:t>
            </a:r>
          </a:p>
        </p:txBody>
      </p:sp>
      <p:sp>
        <p:nvSpPr>
          <p:cNvPr id="53" name="Picture Placeholder 28">
            <a:extLst>
              <a:ext uri="{FF2B5EF4-FFF2-40B4-BE49-F238E27FC236}">
                <a16:creationId xmlns:a16="http://schemas.microsoft.com/office/drawing/2014/main" id="{F70B7643-981A-6B7B-FCCC-4205F783FE48}"/>
              </a:ext>
            </a:extLst>
          </p:cNvPr>
          <p:cNvSpPr>
            <a:spLocks noGrp="1"/>
          </p:cNvSpPr>
          <p:nvPr>
            <p:ph type="pic" sz="quarter" idx="48"/>
          </p:nvPr>
        </p:nvSpPr>
        <p:spPr>
          <a:xfrm>
            <a:off x="4301871" y="3506012"/>
            <a:ext cx="1499616" cy="1498600"/>
          </a:xfrm>
        </p:spPr>
        <p:txBody>
          <a:bodyPr/>
          <a:lstStyle/>
          <a:p>
            <a:r>
              <a:rPr lang="en-US" dirty="0"/>
              <a:t>Click icon to add picture</a:t>
            </a:r>
          </a:p>
        </p:txBody>
      </p:sp>
      <p:sp>
        <p:nvSpPr>
          <p:cNvPr id="54" name="Picture Placeholder 28">
            <a:extLst>
              <a:ext uri="{FF2B5EF4-FFF2-40B4-BE49-F238E27FC236}">
                <a16:creationId xmlns:a16="http://schemas.microsoft.com/office/drawing/2014/main" id="{35F541A5-5ADE-1274-1177-9BDC8371C5C9}"/>
              </a:ext>
            </a:extLst>
          </p:cNvPr>
          <p:cNvSpPr>
            <a:spLocks noGrp="1"/>
          </p:cNvSpPr>
          <p:nvPr>
            <p:ph type="pic" sz="quarter" idx="49"/>
          </p:nvPr>
        </p:nvSpPr>
        <p:spPr>
          <a:xfrm>
            <a:off x="6168770" y="3506012"/>
            <a:ext cx="1499616" cy="1498600"/>
          </a:xfrm>
        </p:spPr>
        <p:txBody>
          <a:bodyPr/>
          <a:lstStyle/>
          <a:p>
            <a:r>
              <a:rPr lang="en-US" dirty="0"/>
              <a:t>Click icon to add picture</a:t>
            </a:r>
          </a:p>
        </p:txBody>
      </p:sp>
      <p:sp>
        <p:nvSpPr>
          <p:cNvPr id="55" name="Picture Placeholder 28">
            <a:extLst>
              <a:ext uri="{FF2B5EF4-FFF2-40B4-BE49-F238E27FC236}">
                <a16:creationId xmlns:a16="http://schemas.microsoft.com/office/drawing/2014/main" id="{6328183C-97E9-79E1-34D7-24090017818A}"/>
              </a:ext>
            </a:extLst>
          </p:cNvPr>
          <p:cNvSpPr>
            <a:spLocks noGrp="1"/>
          </p:cNvSpPr>
          <p:nvPr>
            <p:ph type="pic" sz="quarter" idx="50"/>
          </p:nvPr>
        </p:nvSpPr>
        <p:spPr>
          <a:xfrm>
            <a:off x="8035672" y="3506012"/>
            <a:ext cx="1499616" cy="1498600"/>
          </a:xfrm>
        </p:spPr>
        <p:txBody>
          <a:bodyPr/>
          <a:lstStyle/>
          <a:p>
            <a:r>
              <a:rPr lang="en-US" dirty="0"/>
              <a:t>Click icon to add picture</a:t>
            </a:r>
          </a:p>
        </p:txBody>
      </p:sp>
      <p:sp>
        <p:nvSpPr>
          <p:cNvPr id="56" name="Picture Placeholder 28">
            <a:extLst>
              <a:ext uri="{FF2B5EF4-FFF2-40B4-BE49-F238E27FC236}">
                <a16:creationId xmlns:a16="http://schemas.microsoft.com/office/drawing/2014/main" id="{EEFC81EE-71C2-2CAE-0F32-AE08F691AF24}"/>
              </a:ext>
            </a:extLst>
          </p:cNvPr>
          <p:cNvSpPr>
            <a:spLocks noGrp="1"/>
          </p:cNvSpPr>
          <p:nvPr>
            <p:ph type="pic" sz="quarter" idx="51"/>
          </p:nvPr>
        </p:nvSpPr>
        <p:spPr>
          <a:xfrm>
            <a:off x="9902572" y="3506012"/>
            <a:ext cx="1499616" cy="1498600"/>
          </a:xfrm>
        </p:spPr>
        <p:txBody>
          <a:bodyPr/>
          <a:lstStyle/>
          <a:p>
            <a:r>
              <a:rPr lang="en-US" dirty="0"/>
              <a:t>Click icon to add picture</a:t>
            </a:r>
          </a:p>
        </p:txBody>
      </p:sp>
      <p:sp>
        <p:nvSpPr>
          <p:cNvPr id="3" name="Slide Number Placeholder 5">
            <a:extLst>
              <a:ext uri="{FF2B5EF4-FFF2-40B4-BE49-F238E27FC236}">
                <a16:creationId xmlns:a16="http://schemas.microsoft.com/office/drawing/2014/main" id="{17934A2A-047A-9816-2067-B9698BE8BF6F}"/>
              </a:ext>
            </a:extLst>
          </p:cNvPr>
          <p:cNvSpPr>
            <a:spLocks noGrp="1"/>
          </p:cNvSpPr>
          <p:nvPr>
            <p:ph type="sldNum" sz="quarter" idx="12"/>
          </p:nvPr>
        </p:nvSpPr>
        <p:spPr>
          <a:xfrm>
            <a:off x="584200" y="6241514"/>
            <a:ext cx="1600041" cy="365125"/>
          </a:xfrm>
          <a:prstGeom prst="rect">
            <a:avLst/>
          </a:prstGeom>
        </p:spPr>
        <p:txBody>
          <a:bodyPr/>
          <a:lstStyle>
            <a:lvl1pPr>
              <a:defRPr sz="1000"/>
            </a:lvl1pPr>
          </a:lstStyle>
          <a:p>
            <a:fld id="{7CF9333F-F5CD-5B4D-92C2-63D22F1D3F41}" type="slidenum">
              <a:rPr lang="en-US" smtClean="0"/>
              <a:pPr/>
              <a:t>‹#›</a:t>
            </a:fld>
            <a:endParaRPr lang="en-US" dirty="0"/>
          </a:p>
        </p:txBody>
      </p:sp>
    </p:spTree>
    <p:extLst>
      <p:ext uri="{BB962C8B-B14F-4D97-AF65-F5344CB8AC3E}">
        <p14:creationId xmlns:p14="http://schemas.microsoft.com/office/powerpoint/2010/main" val="2127791236"/>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Slide with Gray 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AF4A396-9826-F689-F93E-2363EA6FC9BA}"/>
              </a:ext>
            </a:extLst>
          </p:cNvPr>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descr="Shape, arrow&#10;&#10;Description automatically generated">
            <a:extLst>
              <a:ext uri="{FF2B5EF4-FFF2-40B4-BE49-F238E27FC236}">
                <a16:creationId xmlns:a16="http://schemas.microsoft.com/office/drawing/2014/main" id="{EB9E20C0-6D0E-4847-8450-D6BAEFDB5AA9}"/>
              </a:ext>
            </a:extLst>
          </p:cNvPr>
          <p:cNvPicPr>
            <a:picLocks noChangeAspect="1"/>
          </p:cNvPicPr>
          <p:nvPr userDrawn="1"/>
        </p:nvPicPr>
        <p:blipFill rotWithShape="1">
          <a:blip r:embed="rId2"/>
          <a:srcRect l="42824" r="-1"/>
          <a:stretch/>
        </p:blipFill>
        <p:spPr>
          <a:xfrm>
            <a:off x="0" y="520629"/>
            <a:ext cx="4799331" cy="6337371"/>
          </a:xfrm>
          <a:prstGeom prst="rect">
            <a:avLst/>
          </a:prstGeom>
        </p:spPr>
      </p:pic>
      <p:sp>
        <p:nvSpPr>
          <p:cNvPr id="2" name="Title 1">
            <a:extLst>
              <a:ext uri="{FF2B5EF4-FFF2-40B4-BE49-F238E27FC236}">
                <a16:creationId xmlns:a16="http://schemas.microsoft.com/office/drawing/2014/main" id="{3CA21DDB-DF17-C41D-103E-B887806CF34B}"/>
              </a:ext>
            </a:extLst>
          </p:cNvPr>
          <p:cNvSpPr>
            <a:spLocks noGrp="1"/>
          </p:cNvSpPr>
          <p:nvPr>
            <p:ph type="ctrTitle" hasCustomPrompt="1"/>
          </p:nvPr>
        </p:nvSpPr>
        <p:spPr>
          <a:xfrm>
            <a:off x="2393576" y="1898081"/>
            <a:ext cx="9112624" cy="1212672"/>
          </a:xfrm>
        </p:spPr>
        <p:txBody>
          <a:bodyPr anchor="t">
            <a:normAutofit/>
          </a:bodyPr>
          <a:lstStyle>
            <a:lvl1pPr algn="l">
              <a:defRPr sz="4000">
                <a:solidFill>
                  <a:schemeClr val="bg1"/>
                </a:solidFill>
              </a:defRPr>
            </a:lvl1pPr>
          </a:lstStyle>
          <a:p>
            <a:r>
              <a:rPr lang="en-US" dirty="0"/>
              <a:t>Click to add title</a:t>
            </a:r>
          </a:p>
        </p:txBody>
      </p:sp>
      <p:sp>
        <p:nvSpPr>
          <p:cNvPr id="3" name="Subtitle 2">
            <a:extLst>
              <a:ext uri="{FF2B5EF4-FFF2-40B4-BE49-F238E27FC236}">
                <a16:creationId xmlns:a16="http://schemas.microsoft.com/office/drawing/2014/main" id="{7D62A5FA-8CDF-F342-7C5E-1FB0E2FC86B3}"/>
              </a:ext>
            </a:extLst>
          </p:cNvPr>
          <p:cNvSpPr>
            <a:spLocks noGrp="1"/>
          </p:cNvSpPr>
          <p:nvPr>
            <p:ph type="subTitle" idx="1" hasCustomPrompt="1"/>
          </p:nvPr>
        </p:nvSpPr>
        <p:spPr>
          <a:xfrm>
            <a:off x="2393576" y="3132913"/>
            <a:ext cx="6453626" cy="248058"/>
          </a:xfrm>
        </p:spPr>
        <p:txBody>
          <a:bodyPr>
            <a:normAutofit/>
          </a:bodyPr>
          <a:lstStyle>
            <a:lvl1pPr marL="0" indent="0" algn="l">
              <a:buNone/>
              <a:defRPr sz="1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date</a:t>
            </a:r>
          </a:p>
        </p:txBody>
      </p:sp>
      <p:sp>
        <p:nvSpPr>
          <p:cNvPr id="12" name="Text Placeholder 11">
            <a:extLst>
              <a:ext uri="{FF2B5EF4-FFF2-40B4-BE49-F238E27FC236}">
                <a16:creationId xmlns:a16="http://schemas.microsoft.com/office/drawing/2014/main" id="{F9253A9A-AB86-7074-8BAC-BC27E3A6042B}"/>
              </a:ext>
            </a:extLst>
          </p:cNvPr>
          <p:cNvSpPr>
            <a:spLocks noGrp="1"/>
          </p:cNvSpPr>
          <p:nvPr>
            <p:ph type="body" sz="quarter" idx="13" hasCustomPrompt="1"/>
          </p:nvPr>
        </p:nvSpPr>
        <p:spPr>
          <a:xfrm>
            <a:off x="3282045" y="3604069"/>
            <a:ext cx="8224155" cy="1012755"/>
          </a:xfrm>
        </p:spPr>
        <p:txBody>
          <a:bodyPr>
            <a:normAutofit/>
          </a:bodyPr>
          <a:lstStyle>
            <a:lvl1pPr marL="0" indent="0">
              <a:buNone/>
              <a:defRPr sz="1600">
                <a:solidFill>
                  <a:srgbClr val="ECB51F"/>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a:t>Click to add presenters:</a:t>
            </a:r>
          </a:p>
        </p:txBody>
      </p:sp>
      <p:pic>
        <p:nvPicPr>
          <p:cNvPr id="15" name="Picture 14">
            <a:extLst>
              <a:ext uri="{FF2B5EF4-FFF2-40B4-BE49-F238E27FC236}">
                <a16:creationId xmlns:a16="http://schemas.microsoft.com/office/drawing/2014/main" id="{AF53CB3C-5EEF-FB98-58D3-4DA3867B6D20}"/>
              </a:ext>
            </a:extLst>
          </p:cNvPr>
          <p:cNvPicPr>
            <a:picLocks noChangeAspect="1"/>
          </p:cNvPicPr>
          <p:nvPr userDrawn="1"/>
        </p:nvPicPr>
        <p:blipFill>
          <a:blip r:embed="rId3"/>
          <a:srcRect/>
          <a:stretch/>
        </p:blipFill>
        <p:spPr>
          <a:xfrm>
            <a:off x="9749913" y="6242026"/>
            <a:ext cx="1757945" cy="375028"/>
          </a:xfrm>
          <a:prstGeom prst="rect">
            <a:avLst/>
          </a:prstGeom>
        </p:spPr>
      </p:pic>
      <p:sp>
        <p:nvSpPr>
          <p:cNvPr id="11" name="TextBox 10">
            <a:extLst>
              <a:ext uri="{FF2B5EF4-FFF2-40B4-BE49-F238E27FC236}">
                <a16:creationId xmlns:a16="http://schemas.microsoft.com/office/drawing/2014/main" id="{7B91C0E2-62B9-473A-91C9-B1CFD186B975}"/>
              </a:ext>
            </a:extLst>
          </p:cNvPr>
          <p:cNvSpPr txBox="1"/>
          <p:nvPr userDrawn="1"/>
        </p:nvSpPr>
        <p:spPr>
          <a:xfrm>
            <a:off x="4704705" y="6331649"/>
            <a:ext cx="3017982" cy="400110"/>
          </a:xfrm>
          <a:prstGeom prst="rect">
            <a:avLst/>
          </a:prstGeom>
          <a:noFill/>
        </p:spPr>
        <p:txBody>
          <a:bodyPr wrap="square" rtlCol="0">
            <a:spAutoFit/>
          </a:bodyPr>
          <a:lstStyle/>
          <a:p>
            <a:r>
              <a:rPr lang="en-US" sz="2000" dirty="0">
                <a:solidFill>
                  <a:schemeClr val="bg1"/>
                </a:solidFill>
              </a:rPr>
              <a:t>quarles.com</a:t>
            </a:r>
          </a:p>
        </p:txBody>
      </p:sp>
      <p:sp>
        <p:nvSpPr>
          <p:cNvPr id="9" name="Text Placeholder 11">
            <a:extLst>
              <a:ext uri="{FF2B5EF4-FFF2-40B4-BE49-F238E27FC236}">
                <a16:creationId xmlns:a16="http://schemas.microsoft.com/office/drawing/2014/main" id="{50324561-3EA1-4C65-A780-AE235CEBFD43}"/>
              </a:ext>
            </a:extLst>
          </p:cNvPr>
          <p:cNvSpPr>
            <a:spLocks noGrp="1"/>
          </p:cNvSpPr>
          <p:nvPr>
            <p:ph type="body" sz="quarter" idx="14" hasCustomPrompt="1"/>
          </p:nvPr>
        </p:nvSpPr>
        <p:spPr>
          <a:xfrm>
            <a:off x="4800600" y="4688541"/>
            <a:ext cx="6705600" cy="1371600"/>
          </a:xfrm>
        </p:spPr>
        <p:txBody>
          <a:bodyPr>
            <a:normAutofit/>
          </a:bodyPr>
          <a:lstStyle>
            <a:lvl1pPr marL="0" indent="0">
              <a:buNone/>
              <a:defRPr sz="1200">
                <a:solidFill>
                  <a:schemeClr val="bg1"/>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a:t>Click to add descriptive text:</a:t>
            </a:r>
          </a:p>
        </p:txBody>
      </p:sp>
    </p:spTree>
    <p:extLst>
      <p:ext uri="{BB962C8B-B14F-4D97-AF65-F5344CB8AC3E}">
        <p14:creationId xmlns:p14="http://schemas.microsoft.com/office/powerpoint/2010/main" val="225626144"/>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End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549D115-943C-EB1D-F146-A3E1E6DF3687}"/>
              </a:ext>
            </a:extLst>
          </p:cNvPr>
          <p:cNvSpPr/>
          <p:nvPr userDrawn="1"/>
        </p:nvSpPr>
        <p:spPr>
          <a:xfrm>
            <a:off x="0" y="-2"/>
            <a:ext cx="12192000" cy="685800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F29F73E-FC4B-C68B-66B1-09BEC45AE0BC}"/>
              </a:ext>
            </a:extLst>
          </p:cNvPr>
          <p:cNvSpPr>
            <a:spLocks noGrp="1"/>
          </p:cNvSpPr>
          <p:nvPr>
            <p:ph type="title"/>
          </p:nvPr>
        </p:nvSpPr>
        <p:spPr>
          <a:xfrm>
            <a:off x="838200" y="2766219"/>
            <a:ext cx="10515600" cy="1325563"/>
          </a:xfrm>
        </p:spPr>
        <p:txBody>
          <a:bodyPr>
            <a:normAutofit/>
          </a:bodyPr>
          <a:lstStyle>
            <a:lvl1pPr algn="ctr">
              <a:defRPr sz="4800">
                <a:solidFill>
                  <a:schemeClr val="bg1"/>
                </a:solidFill>
              </a:defRPr>
            </a:lvl1pPr>
          </a:lstStyle>
          <a:p>
            <a:r>
              <a:rPr lang="en-US"/>
              <a:t>Click to edit Master title style</a:t>
            </a:r>
            <a:endParaRPr lang="en-US" dirty="0"/>
          </a:p>
        </p:txBody>
      </p:sp>
      <p:pic>
        <p:nvPicPr>
          <p:cNvPr id="7" name="Picture 6">
            <a:extLst>
              <a:ext uri="{FF2B5EF4-FFF2-40B4-BE49-F238E27FC236}">
                <a16:creationId xmlns:a16="http://schemas.microsoft.com/office/drawing/2014/main" id="{F96720F0-B658-D99D-459D-68D3BCA1810E}"/>
              </a:ext>
            </a:extLst>
          </p:cNvPr>
          <p:cNvPicPr>
            <a:picLocks noChangeAspect="1"/>
          </p:cNvPicPr>
          <p:nvPr userDrawn="1"/>
        </p:nvPicPr>
        <p:blipFill>
          <a:blip r:embed="rId2"/>
          <a:srcRect/>
          <a:stretch/>
        </p:blipFill>
        <p:spPr>
          <a:xfrm>
            <a:off x="10022575" y="6176006"/>
            <a:ext cx="1757945" cy="375028"/>
          </a:xfrm>
          <a:prstGeom prst="rect">
            <a:avLst/>
          </a:prstGeom>
        </p:spPr>
      </p:pic>
      <p:sp>
        <p:nvSpPr>
          <p:cNvPr id="9" name="TextBox 8">
            <a:extLst>
              <a:ext uri="{FF2B5EF4-FFF2-40B4-BE49-F238E27FC236}">
                <a16:creationId xmlns:a16="http://schemas.microsoft.com/office/drawing/2014/main" id="{623895F5-C621-4EAB-9E4E-E2A64B923D4D}"/>
              </a:ext>
            </a:extLst>
          </p:cNvPr>
          <p:cNvSpPr txBox="1"/>
          <p:nvPr userDrawn="1"/>
        </p:nvSpPr>
        <p:spPr>
          <a:xfrm>
            <a:off x="473363" y="6319392"/>
            <a:ext cx="3017982" cy="338554"/>
          </a:xfrm>
          <a:prstGeom prst="rect">
            <a:avLst/>
          </a:prstGeom>
          <a:noFill/>
        </p:spPr>
        <p:txBody>
          <a:bodyPr wrap="square" rtlCol="0">
            <a:spAutoFit/>
          </a:bodyPr>
          <a:lstStyle/>
          <a:p>
            <a:r>
              <a:rPr lang="en-US" sz="1600" dirty="0">
                <a:solidFill>
                  <a:schemeClr val="bg1"/>
                </a:solidFill>
              </a:rPr>
              <a:t>quarles.com</a:t>
            </a:r>
          </a:p>
        </p:txBody>
      </p:sp>
      <p:sp>
        <p:nvSpPr>
          <p:cNvPr id="10" name="Slide Number Placeholder 5">
            <a:extLst>
              <a:ext uri="{FF2B5EF4-FFF2-40B4-BE49-F238E27FC236}">
                <a16:creationId xmlns:a16="http://schemas.microsoft.com/office/drawing/2014/main" id="{6C804364-97C6-4CCF-ADB5-0DCE46C56846}"/>
              </a:ext>
            </a:extLst>
          </p:cNvPr>
          <p:cNvSpPr>
            <a:spLocks noGrp="1"/>
          </p:cNvSpPr>
          <p:nvPr>
            <p:ph type="sldNum" sz="quarter" idx="12"/>
          </p:nvPr>
        </p:nvSpPr>
        <p:spPr>
          <a:xfrm>
            <a:off x="159992" y="6382918"/>
            <a:ext cx="1600041" cy="365125"/>
          </a:xfrm>
          <a:prstGeom prst="rect">
            <a:avLst/>
          </a:prstGeom>
        </p:spPr>
        <p:txBody>
          <a:bodyPr/>
          <a:lstStyle>
            <a:lvl1pPr>
              <a:defRPr sz="1000">
                <a:solidFill>
                  <a:schemeClr val="bg1"/>
                </a:solidFill>
              </a:defRPr>
            </a:lvl1pPr>
          </a:lstStyle>
          <a:p>
            <a:fld id="{7CF9333F-F5CD-5B4D-92C2-63D22F1D3F41}" type="slidenum">
              <a:rPr lang="en-US" smtClean="0"/>
              <a:pPr/>
              <a:t>‹#›</a:t>
            </a:fld>
            <a:endParaRPr lang="en-US" dirty="0"/>
          </a:p>
        </p:txBody>
      </p:sp>
      <p:sp>
        <p:nvSpPr>
          <p:cNvPr id="11" name="TextBox 10">
            <a:extLst>
              <a:ext uri="{FF2B5EF4-FFF2-40B4-BE49-F238E27FC236}">
                <a16:creationId xmlns:a16="http://schemas.microsoft.com/office/drawing/2014/main" id="{46607AD5-E947-442F-8889-3596F624BE34}"/>
              </a:ext>
            </a:extLst>
          </p:cNvPr>
          <p:cNvSpPr txBox="1"/>
          <p:nvPr userDrawn="1"/>
        </p:nvSpPr>
        <p:spPr>
          <a:xfrm>
            <a:off x="1689684" y="6170582"/>
            <a:ext cx="8262184" cy="461665"/>
          </a:xfrm>
          <a:prstGeom prst="rect">
            <a:avLst/>
          </a:prstGeom>
          <a:noFill/>
        </p:spPr>
        <p:txBody>
          <a:bodyPr wrap="square" rtlCol="0">
            <a:spAutoFit/>
          </a:bodyPr>
          <a:lstStyle/>
          <a:p>
            <a:r>
              <a:rPr lang="en-US" sz="800" b="0" i="0" kern="1200" dirty="0">
                <a:solidFill>
                  <a:schemeClr val="bg1"/>
                </a:solidFill>
                <a:effectLst/>
                <a:latin typeface="+mn-lt"/>
                <a:ea typeface="+mn-ea"/>
                <a:cs typeface="+mn-cs"/>
              </a:rPr>
              <a:t>© 2023 Quarles &amp; Brady LLP - This document provides information of a general nature. None of the information contained herein is intended as legal advice or opinion relative to specific matters, facts, situations or issues. Additional facts and information or future developments may affect the subjects addressed in this document. You should consult with a lawyer about your particular circumstances before acting on any of this information because it may not be applicable to you or your situation.</a:t>
            </a:r>
            <a:endParaRPr lang="en-US" sz="800" dirty="0">
              <a:solidFill>
                <a:schemeClr val="bg1"/>
              </a:solidFill>
            </a:endParaRPr>
          </a:p>
        </p:txBody>
      </p:sp>
    </p:spTree>
    <p:extLst>
      <p:ext uri="{BB962C8B-B14F-4D97-AF65-F5344CB8AC3E}">
        <p14:creationId xmlns:p14="http://schemas.microsoft.com/office/powerpoint/2010/main" val="380371882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Red Bar 2 Colum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532822A9-87E1-C30F-8734-E124A4CE3CC8}"/>
              </a:ext>
            </a:extLst>
          </p:cNvPr>
          <p:cNvSpPr/>
          <p:nvPr userDrawn="1"/>
        </p:nvSpPr>
        <p:spPr>
          <a:xfrm>
            <a:off x="0" y="0"/>
            <a:ext cx="2606040" cy="6070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66EA568-79CA-B57D-76C7-ED8EE6B23265}"/>
              </a:ext>
            </a:extLst>
          </p:cNvPr>
          <p:cNvSpPr>
            <a:spLocks noGrp="1"/>
          </p:cNvSpPr>
          <p:nvPr>
            <p:ph type="title"/>
          </p:nvPr>
        </p:nvSpPr>
        <p:spPr>
          <a:xfrm>
            <a:off x="1" y="2575702"/>
            <a:ext cx="2606040" cy="2385436"/>
          </a:xfrm>
        </p:spPr>
        <p:txBody>
          <a:bodyPr anchor="t">
            <a:normAutofit/>
          </a:bodyPr>
          <a:lstStyle>
            <a:lvl1pPr algn="ctr">
              <a:defRPr sz="2400">
                <a:solidFill>
                  <a:schemeClr val="bg1"/>
                </a:solidFill>
              </a:defRPr>
            </a:lvl1pPr>
          </a:lstStyle>
          <a:p>
            <a:r>
              <a:rPr lang="en-US"/>
              <a:t>Click to edit Master title style</a:t>
            </a:r>
            <a:endParaRPr lang="en-US" dirty="0"/>
          </a:p>
        </p:txBody>
      </p:sp>
      <p:sp>
        <p:nvSpPr>
          <p:cNvPr id="10" name="Text Placeholder 8">
            <a:extLst>
              <a:ext uri="{FF2B5EF4-FFF2-40B4-BE49-F238E27FC236}">
                <a16:creationId xmlns:a16="http://schemas.microsoft.com/office/drawing/2014/main" id="{4CDBFFD3-4DDD-F7BF-C539-7F58ACBB0BB9}"/>
              </a:ext>
            </a:extLst>
          </p:cNvPr>
          <p:cNvSpPr>
            <a:spLocks noGrp="1"/>
          </p:cNvSpPr>
          <p:nvPr>
            <p:ph type="body" sz="quarter" idx="14"/>
          </p:nvPr>
        </p:nvSpPr>
        <p:spPr>
          <a:xfrm>
            <a:off x="7591733" y="541832"/>
            <a:ext cx="4251960" cy="5074743"/>
          </a:xfrm>
        </p:spPr>
        <p:txBody>
          <a:bodyPr/>
          <a:lstStyle>
            <a:lvl1pPr>
              <a:defRPr sz="2000"/>
            </a:lvl1pPr>
            <a:lvl2pPr>
              <a:defRPr sz="2000"/>
            </a:lvl2pPr>
            <a:lvl3pPr>
              <a:defRPr sz="1800"/>
            </a:lvl3pPr>
            <a:lvl4pPr>
              <a:defRPr sz="16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ext Placeholder 8">
            <a:extLst>
              <a:ext uri="{FF2B5EF4-FFF2-40B4-BE49-F238E27FC236}">
                <a16:creationId xmlns:a16="http://schemas.microsoft.com/office/drawing/2014/main" id="{C23E29C3-A226-5C05-A163-E0AA47D9EC8D}"/>
              </a:ext>
            </a:extLst>
          </p:cNvPr>
          <p:cNvSpPr>
            <a:spLocks noGrp="1"/>
          </p:cNvSpPr>
          <p:nvPr>
            <p:ph type="body" sz="quarter" idx="13"/>
          </p:nvPr>
        </p:nvSpPr>
        <p:spPr>
          <a:xfrm>
            <a:off x="2954216" y="541832"/>
            <a:ext cx="4251960" cy="5074744"/>
          </a:xfrm>
        </p:spPr>
        <p:txBody>
          <a:bodyPr/>
          <a:lstStyle>
            <a:lvl1pPr>
              <a:defRPr sz="2000"/>
            </a:lvl1pPr>
            <a:lvl2pPr>
              <a:defRPr sz="2000"/>
            </a:lvl2pPr>
            <a:lvl3pPr>
              <a:defRPr sz="1800"/>
            </a:lvl3pPr>
            <a:lvl4pPr>
              <a:defRPr sz="16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Slide Number Placeholder 5">
            <a:extLst>
              <a:ext uri="{FF2B5EF4-FFF2-40B4-BE49-F238E27FC236}">
                <a16:creationId xmlns:a16="http://schemas.microsoft.com/office/drawing/2014/main" id="{8C80132B-F2A9-4AEB-94C1-C0AECF589A9A}"/>
              </a:ext>
            </a:extLst>
          </p:cNvPr>
          <p:cNvSpPr>
            <a:spLocks noGrp="1"/>
          </p:cNvSpPr>
          <p:nvPr>
            <p:ph type="sldNum" sz="quarter" idx="12"/>
          </p:nvPr>
        </p:nvSpPr>
        <p:spPr>
          <a:xfrm>
            <a:off x="584200" y="6241514"/>
            <a:ext cx="1600041" cy="365125"/>
          </a:xfrm>
          <a:prstGeom prst="rect">
            <a:avLst/>
          </a:prstGeom>
        </p:spPr>
        <p:txBody>
          <a:bodyPr/>
          <a:lstStyle>
            <a:lvl1pPr>
              <a:defRPr sz="1000"/>
            </a:lvl1pPr>
          </a:lstStyle>
          <a:p>
            <a:fld id="{7CF9333F-F5CD-5B4D-92C2-63D22F1D3F41}" type="slidenum">
              <a:rPr lang="en-US" smtClean="0"/>
              <a:pPr/>
              <a:t>‹#›</a:t>
            </a:fld>
            <a:endParaRPr lang="en-US" dirty="0"/>
          </a:p>
        </p:txBody>
      </p:sp>
    </p:spTree>
    <p:extLst>
      <p:ext uri="{BB962C8B-B14F-4D97-AF65-F5344CB8AC3E}">
        <p14:creationId xmlns:p14="http://schemas.microsoft.com/office/powerpoint/2010/main" val="3543692065"/>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EBF993D-E914-AAFE-3579-262D3D9D6F7C}"/>
              </a:ext>
            </a:extLst>
          </p:cNvPr>
          <p:cNvSpPr/>
          <p:nvPr userDrawn="1"/>
        </p:nvSpPr>
        <p:spPr>
          <a:xfrm>
            <a:off x="0" y="0"/>
            <a:ext cx="12192000" cy="6072766"/>
          </a:xfrm>
          <a:prstGeom prst="rect">
            <a:avLst/>
          </a:prstGeom>
          <a:gradFill>
            <a:gsLst>
              <a:gs pos="72000">
                <a:schemeClr val="accent1">
                  <a:lumMod val="0"/>
                  <a:lumOff val="100000"/>
                  <a:alpha val="0"/>
                </a:schemeClr>
              </a:gs>
              <a:gs pos="100000">
                <a:schemeClr val="bg2"/>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D10B2D98-59C8-A869-0DFC-CFF330B3520F}"/>
              </a:ext>
            </a:extLst>
          </p:cNvPr>
          <p:cNvSpPr>
            <a:spLocks noGrp="1"/>
          </p:cNvSpPr>
          <p:nvPr>
            <p:ph type="title"/>
          </p:nvPr>
        </p:nvSpPr>
        <p:spPr>
          <a:xfrm>
            <a:off x="584200" y="251360"/>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767C895-616C-3E68-BCD0-95380D383D10}"/>
              </a:ext>
            </a:extLst>
          </p:cNvPr>
          <p:cNvSpPr>
            <a:spLocks noGrp="1"/>
          </p:cNvSpPr>
          <p:nvPr>
            <p:ph type="body" idx="1"/>
          </p:nvPr>
        </p:nvSpPr>
        <p:spPr>
          <a:xfrm>
            <a:off x="584200" y="133794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Slide Number Placeholder 5">
            <a:extLst>
              <a:ext uri="{FF2B5EF4-FFF2-40B4-BE49-F238E27FC236}">
                <a16:creationId xmlns:a16="http://schemas.microsoft.com/office/drawing/2014/main" id="{DE2DF3CF-5C23-488B-A82C-FBBF769151A6}"/>
              </a:ext>
            </a:extLst>
          </p:cNvPr>
          <p:cNvSpPr>
            <a:spLocks noGrp="1"/>
          </p:cNvSpPr>
          <p:nvPr>
            <p:ph type="sldNum" sz="quarter" idx="4"/>
          </p:nvPr>
        </p:nvSpPr>
        <p:spPr>
          <a:xfrm>
            <a:off x="584200" y="6241514"/>
            <a:ext cx="1600041" cy="365125"/>
          </a:xfrm>
          <a:prstGeom prst="rect">
            <a:avLst/>
          </a:prstGeom>
        </p:spPr>
        <p:txBody>
          <a:bodyPr/>
          <a:lstStyle>
            <a:lvl1pPr>
              <a:defRPr sz="1000"/>
            </a:lvl1pPr>
          </a:lstStyle>
          <a:p>
            <a:fld id="{7CF9333F-F5CD-5B4D-92C2-63D22F1D3F41}" type="slidenum">
              <a:rPr lang="en-US" smtClean="0"/>
              <a:pPr/>
              <a:t>‹#›</a:t>
            </a:fld>
            <a:endParaRPr lang="en-US" dirty="0"/>
          </a:p>
        </p:txBody>
      </p:sp>
      <p:pic>
        <p:nvPicPr>
          <p:cNvPr id="5" name="Picture 4" descr="Logo&#10;&#10;Description automatically generated with medium confidence">
            <a:extLst>
              <a:ext uri="{FF2B5EF4-FFF2-40B4-BE49-F238E27FC236}">
                <a16:creationId xmlns:a16="http://schemas.microsoft.com/office/drawing/2014/main" id="{B04AC419-C84C-5075-8A8C-AC4C4B119D02}"/>
              </a:ext>
            </a:extLst>
          </p:cNvPr>
          <p:cNvPicPr>
            <a:picLocks noChangeAspect="1"/>
          </p:cNvPicPr>
          <p:nvPr userDrawn="1"/>
        </p:nvPicPr>
        <p:blipFill>
          <a:blip r:embed="rId7"/>
          <a:stretch>
            <a:fillRect/>
          </a:stretch>
        </p:blipFill>
        <p:spPr>
          <a:xfrm>
            <a:off x="10349630" y="6310034"/>
            <a:ext cx="1500340" cy="320073"/>
          </a:xfrm>
          <a:prstGeom prst="rect">
            <a:avLst/>
          </a:prstGeom>
        </p:spPr>
      </p:pic>
    </p:spTree>
    <p:extLst>
      <p:ext uri="{BB962C8B-B14F-4D97-AF65-F5344CB8AC3E}">
        <p14:creationId xmlns:p14="http://schemas.microsoft.com/office/powerpoint/2010/main" val="1641644694"/>
      </p:ext>
    </p:extLst>
  </p:cSld>
  <p:clrMap bg1="lt1" tx1="dk1" bg2="lt2" tx2="dk2" accent1="accent1" accent2="accent2" accent3="accent3" accent4="accent4" accent5="accent5" accent6="accent6" hlink="hlink" folHlink="folHlink"/>
  <p:sldLayoutIdLst>
    <p:sldLayoutId id="2147483650" r:id="rId1"/>
    <p:sldLayoutId id="2147483705" r:id="rId2"/>
    <p:sldLayoutId id="2147483706" r:id="rId3"/>
    <p:sldLayoutId id="2147483709" r:id="rId4"/>
    <p:sldLayoutId id="2147483712" r:id="rId5"/>
  </p:sldLayoutIdLst>
  <p:hf hdr="0" ftr="0" dt="0"/>
  <p:txStyles>
    <p:titleStyle>
      <a:lvl1pPr algn="l" defTabSz="914400" rtl="0" eaLnBrk="1" latinLnBrk="0" hangingPunct="1">
        <a:lnSpc>
          <a:spcPct val="90000"/>
        </a:lnSpc>
        <a:spcBef>
          <a:spcPct val="0"/>
        </a:spcBef>
        <a:buNone/>
        <a:defRPr sz="3400" b="1" i="0" kern="1200">
          <a:solidFill>
            <a:schemeClr val="accent1"/>
          </a:solidFill>
          <a:latin typeface="Calibri" panose="020F0502020204030204" pitchFamily="34" charset="0"/>
          <a:ea typeface="+mj-ea"/>
          <a:cs typeface="Calibri" panose="020F050202020403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D534C-0A41-AB7E-C48F-230A7F2352CA}"/>
              </a:ext>
            </a:extLst>
          </p:cNvPr>
          <p:cNvSpPr>
            <a:spLocks noGrp="1"/>
          </p:cNvSpPr>
          <p:nvPr>
            <p:ph type="ctrTitle"/>
          </p:nvPr>
        </p:nvSpPr>
        <p:spPr/>
        <p:txBody>
          <a:bodyPr>
            <a:normAutofit fontScale="90000"/>
          </a:bodyPr>
          <a:lstStyle/>
          <a:p>
            <a:r>
              <a:rPr lang="en-US" sz="3600" dirty="0"/>
              <a:t>Nonjudicial Settlement Agreements &amp; Decanting: </a:t>
            </a:r>
            <a:br>
              <a:rPr lang="en-US" dirty="0"/>
            </a:br>
            <a:r>
              <a:rPr lang="en-US" dirty="0"/>
              <a:t>	</a:t>
            </a:r>
            <a:r>
              <a:rPr lang="en-US" sz="3300" dirty="0"/>
              <a:t>Death to Irrevocable Trusts</a:t>
            </a:r>
          </a:p>
        </p:txBody>
      </p:sp>
      <p:sp>
        <p:nvSpPr>
          <p:cNvPr id="4" name="Text Placeholder 3">
            <a:extLst>
              <a:ext uri="{FF2B5EF4-FFF2-40B4-BE49-F238E27FC236}">
                <a16:creationId xmlns:a16="http://schemas.microsoft.com/office/drawing/2014/main" id="{70E1F5F7-25C5-364B-01A5-C6BD9E3DBCA5}"/>
              </a:ext>
            </a:extLst>
          </p:cNvPr>
          <p:cNvSpPr>
            <a:spLocks noGrp="1"/>
          </p:cNvSpPr>
          <p:nvPr>
            <p:ph type="body" sz="quarter" idx="13"/>
          </p:nvPr>
        </p:nvSpPr>
        <p:spPr/>
        <p:txBody>
          <a:bodyPr>
            <a:normAutofit/>
          </a:bodyPr>
          <a:lstStyle/>
          <a:p>
            <a:r>
              <a:rPr lang="en-US" dirty="0"/>
              <a:t>Kristin A. Occhetti</a:t>
            </a:r>
          </a:p>
          <a:p>
            <a:r>
              <a:rPr lang="en-US" dirty="0"/>
              <a:t>Abigail R. Bogli</a:t>
            </a:r>
          </a:p>
        </p:txBody>
      </p:sp>
      <p:sp>
        <p:nvSpPr>
          <p:cNvPr id="6" name="Text Placeholder 5">
            <a:extLst>
              <a:ext uri="{FF2B5EF4-FFF2-40B4-BE49-F238E27FC236}">
                <a16:creationId xmlns:a16="http://schemas.microsoft.com/office/drawing/2014/main" id="{2DD9970C-0770-46E3-8FB1-1BFD24F9709A}"/>
              </a:ext>
            </a:extLst>
          </p:cNvPr>
          <p:cNvSpPr>
            <a:spLocks noGrp="1"/>
          </p:cNvSpPr>
          <p:nvPr>
            <p:ph type="body" sz="quarter" idx="14"/>
          </p:nvPr>
        </p:nvSpPr>
        <p:spPr/>
        <p:txBody>
          <a:bodyPr/>
          <a:lstStyle/>
          <a:p>
            <a:r>
              <a:rPr lang="en-US" dirty="0"/>
              <a:t>Fox Valley Estate Planning Council</a:t>
            </a:r>
          </a:p>
          <a:p>
            <a:r>
              <a:rPr lang="en-US" dirty="0"/>
              <a:t>Thursday, October 10, 2024</a:t>
            </a:r>
          </a:p>
          <a:p>
            <a:endParaRPr lang="en-US" dirty="0"/>
          </a:p>
        </p:txBody>
      </p:sp>
    </p:spTree>
    <p:extLst>
      <p:ext uri="{BB962C8B-B14F-4D97-AF65-F5344CB8AC3E}">
        <p14:creationId xmlns:p14="http://schemas.microsoft.com/office/powerpoint/2010/main" val="2976099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9492B49-4F20-4E7F-E041-C6369532E81A}"/>
              </a:ext>
            </a:extLst>
          </p:cNvPr>
          <p:cNvSpPr>
            <a:spLocks noGrp="1"/>
          </p:cNvSpPr>
          <p:nvPr>
            <p:ph type="title"/>
          </p:nvPr>
        </p:nvSpPr>
        <p:spPr>
          <a:xfrm>
            <a:off x="1" y="2552700"/>
            <a:ext cx="2572378" cy="1862480"/>
          </a:xfrm>
        </p:spPr>
        <p:txBody>
          <a:bodyPr>
            <a:noAutofit/>
          </a:bodyPr>
          <a:lstStyle/>
          <a:p>
            <a:r>
              <a:rPr lang="en-US" sz="3000" dirty="0"/>
              <a:t>Decanting</a:t>
            </a:r>
          </a:p>
        </p:txBody>
      </p:sp>
      <p:sp>
        <p:nvSpPr>
          <p:cNvPr id="2" name="Slide Number Placeholder 1">
            <a:extLst>
              <a:ext uri="{FF2B5EF4-FFF2-40B4-BE49-F238E27FC236}">
                <a16:creationId xmlns:a16="http://schemas.microsoft.com/office/drawing/2014/main" id="{35B16455-B87F-44C0-B37E-85E4A27B174F}"/>
              </a:ext>
            </a:extLst>
          </p:cNvPr>
          <p:cNvSpPr>
            <a:spLocks noGrp="1"/>
          </p:cNvSpPr>
          <p:nvPr>
            <p:ph type="sldNum" sz="quarter" idx="12"/>
          </p:nvPr>
        </p:nvSpPr>
        <p:spPr/>
        <p:txBody>
          <a:bodyPr/>
          <a:lstStyle/>
          <a:p>
            <a:fld id="{7CF9333F-F5CD-5B4D-92C2-63D22F1D3F41}" type="slidenum">
              <a:rPr lang="en-US" smtClean="0"/>
              <a:pPr/>
              <a:t>10</a:t>
            </a:fld>
            <a:endParaRPr lang="en-US" dirty="0"/>
          </a:p>
        </p:txBody>
      </p:sp>
      <p:sp>
        <p:nvSpPr>
          <p:cNvPr id="6" name="Content Placeholder 5">
            <a:extLst>
              <a:ext uri="{FF2B5EF4-FFF2-40B4-BE49-F238E27FC236}">
                <a16:creationId xmlns:a16="http://schemas.microsoft.com/office/drawing/2014/main" id="{EED9865E-0226-ADFE-69C8-8BE826BC64F9}"/>
              </a:ext>
            </a:extLst>
          </p:cNvPr>
          <p:cNvSpPr txBox="1">
            <a:spLocks/>
          </p:cNvSpPr>
          <p:nvPr/>
        </p:nvSpPr>
        <p:spPr>
          <a:xfrm>
            <a:off x="2819400" y="112363"/>
            <a:ext cx="9086850" cy="5988186"/>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sz="2500" b="1" u="sng" dirty="0"/>
              <a:t>Considerations</a:t>
            </a:r>
          </a:p>
          <a:p>
            <a:pPr>
              <a:lnSpc>
                <a:spcPct val="100000"/>
              </a:lnSpc>
            </a:pPr>
            <a:r>
              <a:rPr lang="en-US" sz="1700" dirty="0"/>
              <a:t>Tax Consequences</a:t>
            </a:r>
          </a:p>
          <a:p>
            <a:pPr lvl="1">
              <a:lnSpc>
                <a:spcPct val="100000"/>
              </a:lnSpc>
            </a:pPr>
            <a:r>
              <a:rPr lang="en-US" sz="1300" dirty="0"/>
              <a:t>Review tax-related limitations under Wis. Stat. § 701.1319</a:t>
            </a:r>
          </a:p>
          <a:p>
            <a:pPr lvl="1">
              <a:lnSpc>
                <a:spcPct val="100000"/>
              </a:lnSpc>
            </a:pPr>
            <a:r>
              <a:rPr lang="en-US" sz="1300" dirty="0"/>
              <a:t>Consider all types of tax (income, gift, estate and GST)</a:t>
            </a:r>
          </a:p>
          <a:p>
            <a:pPr lvl="1">
              <a:lnSpc>
                <a:spcPct val="100000"/>
              </a:lnSpc>
            </a:pPr>
            <a:r>
              <a:rPr lang="en-US" sz="1300" dirty="0"/>
              <a:t>If there are negative tax consequences, are there other options?</a:t>
            </a:r>
          </a:p>
          <a:p>
            <a:pPr>
              <a:lnSpc>
                <a:spcPct val="100000"/>
              </a:lnSpc>
            </a:pPr>
            <a:r>
              <a:rPr lang="en-US" sz="1700" dirty="0"/>
              <a:t>Court Involvement</a:t>
            </a:r>
          </a:p>
          <a:p>
            <a:pPr lvl="1">
              <a:lnSpc>
                <a:spcPct val="100000"/>
              </a:lnSpc>
            </a:pPr>
            <a:r>
              <a:rPr lang="en-US" sz="1300" dirty="0"/>
              <a:t>Wis. Stat. § 701.1309(1) – “On an application of an authorized fiduciary, a person entitled to notice . . . , a beneficiary, or with respect to a charitable interest the attorney general . . . , the court may do any of the following:</a:t>
            </a:r>
          </a:p>
          <a:p>
            <a:pPr lvl="2">
              <a:lnSpc>
                <a:spcPct val="100000"/>
              </a:lnSpc>
            </a:pPr>
            <a:r>
              <a:rPr lang="en-US" sz="1300" dirty="0"/>
              <a:t>Provide instruction to the authorized fiduciary whether proposed exercise is permitted.</a:t>
            </a:r>
          </a:p>
          <a:p>
            <a:pPr lvl="2">
              <a:lnSpc>
                <a:spcPct val="100000"/>
              </a:lnSpc>
            </a:pPr>
            <a:r>
              <a:rPr lang="en-US" sz="1300" dirty="0"/>
              <a:t>Appoint a special fiduciary and authorize them to determine whether the decanting should be exercised.</a:t>
            </a:r>
          </a:p>
          <a:p>
            <a:pPr lvl="2">
              <a:lnSpc>
                <a:spcPct val="100000"/>
              </a:lnSpc>
            </a:pPr>
            <a:r>
              <a:rPr lang="en-US" sz="1300" dirty="0"/>
              <a:t>Approve an exercise of decanting.</a:t>
            </a:r>
          </a:p>
          <a:p>
            <a:pPr lvl="2">
              <a:lnSpc>
                <a:spcPct val="100000"/>
              </a:lnSpc>
            </a:pPr>
            <a:r>
              <a:rPr lang="en-US" sz="1300" dirty="0"/>
              <a:t>Determine if proposed/attempted decanting complies with the law.</a:t>
            </a:r>
          </a:p>
          <a:p>
            <a:pPr lvl="2">
              <a:lnSpc>
                <a:spcPct val="100000"/>
              </a:lnSpc>
            </a:pPr>
            <a:r>
              <a:rPr lang="en-US" sz="1300" dirty="0"/>
              <a:t>Provide instructions to trustee prior to exercise of decanting.”</a:t>
            </a:r>
          </a:p>
          <a:p>
            <a:pPr>
              <a:lnSpc>
                <a:spcPct val="100000"/>
              </a:lnSpc>
            </a:pPr>
            <a:r>
              <a:rPr lang="en-US" sz="1700" dirty="0"/>
              <a:t>Fiduciary Duty of Trustee</a:t>
            </a:r>
          </a:p>
          <a:p>
            <a:pPr lvl="1">
              <a:lnSpc>
                <a:spcPct val="100000"/>
              </a:lnSpc>
            </a:pPr>
            <a:r>
              <a:rPr lang="en-US" sz="1300" dirty="0"/>
              <a:t>A</a:t>
            </a:r>
            <a:r>
              <a:rPr lang="en-US" sz="1300"/>
              <a:t> </a:t>
            </a:r>
            <a:r>
              <a:rPr lang="en-US" sz="1300" dirty="0"/>
              <a:t>“trustee or other person that reasonably relies on the validity of a distribution or part of or all of the property of a trust to another trust, or a modification of a trust, under this subchapter.”  Wis. Stat. § 701.1306</a:t>
            </a:r>
          </a:p>
        </p:txBody>
      </p:sp>
    </p:spTree>
    <p:extLst>
      <p:ext uri="{BB962C8B-B14F-4D97-AF65-F5344CB8AC3E}">
        <p14:creationId xmlns:p14="http://schemas.microsoft.com/office/powerpoint/2010/main" val="29102864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Title 38">
            <a:extLst>
              <a:ext uri="{FF2B5EF4-FFF2-40B4-BE49-F238E27FC236}">
                <a16:creationId xmlns:a16="http://schemas.microsoft.com/office/drawing/2014/main" id="{DFE60FCA-7708-473F-1FA6-1D9ACEA4A222}"/>
              </a:ext>
            </a:extLst>
          </p:cNvPr>
          <p:cNvSpPr>
            <a:spLocks noGrp="1"/>
          </p:cNvSpPr>
          <p:nvPr>
            <p:ph type="title"/>
          </p:nvPr>
        </p:nvSpPr>
        <p:spPr/>
        <p:txBody>
          <a:bodyPr/>
          <a:lstStyle/>
          <a:p>
            <a:r>
              <a:rPr lang="en-US" dirty="0"/>
              <a:t>Thank you</a:t>
            </a:r>
          </a:p>
        </p:txBody>
      </p:sp>
      <p:sp>
        <p:nvSpPr>
          <p:cNvPr id="2" name="Slide Number Placeholder 1">
            <a:extLst>
              <a:ext uri="{FF2B5EF4-FFF2-40B4-BE49-F238E27FC236}">
                <a16:creationId xmlns:a16="http://schemas.microsoft.com/office/drawing/2014/main" id="{6DA4D0B2-A043-47B6-9D19-DE064D523759}"/>
              </a:ext>
            </a:extLst>
          </p:cNvPr>
          <p:cNvSpPr>
            <a:spLocks noGrp="1"/>
          </p:cNvSpPr>
          <p:nvPr>
            <p:ph type="sldNum" sz="quarter" idx="12"/>
          </p:nvPr>
        </p:nvSpPr>
        <p:spPr/>
        <p:txBody>
          <a:bodyPr/>
          <a:lstStyle/>
          <a:p>
            <a:fld id="{7CF9333F-F5CD-5B4D-92C2-63D22F1D3F41}" type="slidenum">
              <a:rPr lang="en-US" smtClean="0"/>
              <a:pPr/>
              <a:t>11</a:t>
            </a:fld>
            <a:endParaRPr lang="en-US" dirty="0"/>
          </a:p>
        </p:txBody>
      </p:sp>
    </p:spTree>
    <p:extLst>
      <p:ext uri="{BB962C8B-B14F-4D97-AF65-F5344CB8AC3E}">
        <p14:creationId xmlns:p14="http://schemas.microsoft.com/office/powerpoint/2010/main" val="2828835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9492B49-4F20-4E7F-E041-C6369532E81A}"/>
              </a:ext>
            </a:extLst>
          </p:cNvPr>
          <p:cNvSpPr>
            <a:spLocks noGrp="1"/>
          </p:cNvSpPr>
          <p:nvPr>
            <p:ph type="title"/>
          </p:nvPr>
        </p:nvSpPr>
        <p:spPr>
          <a:xfrm>
            <a:off x="1" y="2552700"/>
            <a:ext cx="2572378" cy="1862480"/>
          </a:xfrm>
        </p:spPr>
        <p:txBody>
          <a:bodyPr>
            <a:noAutofit/>
          </a:bodyPr>
          <a:lstStyle/>
          <a:p>
            <a:r>
              <a:rPr lang="en-US" sz="3000" dirty="0" err="1"/>
              <a:t>NJSAs</a:t>
            </a:r>
            <a:endParaRPr lang="en-US" sz="3000" dirty="0"/>
          </a:p>
        </p:txBody>
      </p:sp>
      <p:sp>
        <p:nvSpPr>
          <p:cNvPr id="2" name="Slide Number Placeholder 1">
            <a:extLst>
              <a:ext uri="{FF2B5EF4-FFF2-40B4-BE49-F238E27FC236}">
                <a16:creationId xmlns:a16="http://schemas.microsoft.com/office/drawing/2014/main" id="{35B16455-B87F-44C0-B37E-85E4A27B174F}"/>
              </a:ext>
            </a:extLst>
          </p:cNvPr>
          <p:cNvSpPr>
            <a:spLocks noGrp="1"/>
          </p:cNvSpPr>
          <p:nvPr>
            <p:ph type="sldNum" sz="quarter" idx="12"/>
          </p:nvPr>
        </p:nvSpPr>
        <p:spPr/>
        <p:txBody>
          <a:bodyPr/>
          <a:lstStyle/>
          <a:p>
            <a:fld id="{7CF9333F-F5CD-5B4D-92C2-63D22F1D3F41}" type="slidenum">
              <a:rPr lang="en-US" smtClean="0"/>
              <a:pPr/>
              <a:t>2</a:t>
            </a:fld>
            <a:endParaRPr lang="en-US" dirty="0"/>
          </a:p>
        </p:txBody>
      </p:sp>
      <p:sp>
        <p:nvSpPr>
          <p:cNvPr id="6" name="Content Placeholder 5">
            <a:extLst>
              <a:ext uri="{FF2B5EF4-FFF2-40B4-BE49-F238E27FC236}">
                <a16:creationId xmlns:a16="http://schemas.microsoft.com/office/drawing/2014/main" id="{EED9865E-0226-ADFE-69C8-8BE826BC64F9}"/>
              </a:ext>
            </a:extLst>
          </p:cNvPr>
          <p:cNvSpPr txBox="1">
            <a:spLocks/>
          </p:cNvSpPr>
          <p:nvPr/>
        </p:nvSpPr>
        <p:spPr>
          <a:xfrm>
            <a:off x="2819400" y="65868"/>
            <a:ext cx="9086850" cy="600738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sz="2500" b="1" u="sng" dirty="0"/>
              <a:t>Governing Law &amp; Consent </a:t>
            </a:r>
          </a:p>
          <a:p>
            <a:pPr>
              <a:lnSpc>
                <a:spcPct val="100000"/>
              </a:lnSpc>
            </a:pPr>
            <a:r>
              <a:rPr lang="en-US" sz="1700" dirty="0"/>
              <a:t>Wis. Stat. § 701.0111(3)</a:t>
            </a:r>
          </a:p>
          <a:p>
            <a:pPr lvl="1">
              <a:lnSpc>
                <a:spcPct val="100000"/>
              </a:lnSpc>
            </a:pPr>
            <a:r>
              <a:rPr lang="en-US" sz="1300" dirty="0"/>
              <a:t>“an interested person may enter into a binding nonjudicial settlement agreement with respect to any matter involving a trust.  A binding nonjudicial settlement agreement is considered part of the trust instrument.”</a:t>
            </a:r>
          </a:p>
          <a:p>
            <a:pPr>
              <a:lnSpc>
                <a:spcPct val="100000"/>
              </a:lnSpc>
            </a:pPr>
            <a:r>
              <a:rPr lang="en-US" sz="1700" dirty="0"/>
              <a:t>Wis. Stat. § 701.0111(5) lists matters that may be addressed by NJSAs </a:t>
            </a:r>
          </a:p>
          <a:p>
            <a:pPr lvl="1">
              <a:lnSpc>
                <a:spcPct val="100000"/>
              </a:lnSpc>
            </a:pPr>
            <a:r>
              <a:rPr lang="en-US" sz="1300" dirty="0"/>
              <a:t>1.	The interpretation or construction of the terms of the trust.</a:t>
            </a:r>
          </a:p>
          <a:p>
            <a:pPr lvl="1">
              <a:lnSpc>
                <a:spcPct val="100000"/>
              </a:lnSpc>
            </a:pPr>
            <a:r>
              <a:rPr lang="en-US" sz="1300" dirty="0"/>
              <a:t>2.	The approval of a trustee’s report or accounting or waiver of the preparation of a trustee’s report or accounting.</a:t>
            </a:r>
          </a:p>
          <a:p>
            <a:pPr lvl="1">
              <a:lnSpc>
                <a:spcPct val="100000"/>
              </a:lnSpc>
            </a:pPr>
            <a:r>
              <a:rPr lang="en-US" sz="1300" dirty="0"/>
              <a:t>3.	Direction to a trustee to perform or refrain from performing a particular act or the grant to a trustee of any necessary power.</a:t>
            </a:r>
          </a:p>
          <a:p>
            <a:pPr lvl="1">
              <a:lnSpc>
                <a:spcPct val="100000"/>
              </a:lnSpc>
            </a:pPr>
            <a:r>
              <a:rPr lang="en-US" sz="1300" dirty="0"/>
              <a:t>4.	The resignation or appointment of a trustee.</a:t>
            </a:r>
          </a:p>
          <a:p>
            <a:pPr lvl="1">
              <a:lnSpc>
                <a:spcPct val="100000"/>
              </a:lnSpc>
            </a:pPr>
            <a:r>
              <a:rPr lang="en-US" sz="1300" dirty="0"/>
              <a:t>5.	The determination of a trustee’s compensation.</a:t>
            </a:r>
          </a:p>
          <a:p>
            <a:pPr lvl="1">
              <a:lnSpc>
                <a:spcPct val="100000"/>
              </a:lnSpc>
            </a:pPr>
            <a:r>
              <a:rPr lang="en-US" sz="1300" dirty="0"/>
              <a:t>6.	The transfer of a trust’s principal place of administration.</a:t>
            </a:r>
          </a:p>
          <a:p>
            <a:pPr lvl="1">
              <a:lnSpc>
                <a:spcPct val="100000"/>
              </a:lnSpc>
            </a:pPr>
            <a:r>
              <a:rPr lang="en-US" sz="1300" dirty="0"/>
              <a:t>7.	The liability or release from liability of a trustee for an action relating to the trust.</a:t>
            </a:r>
          </a:p>
          <a:p>
            <a:pPr lvl="1">
              <a:lnSpc>
                <a:spcPct val="100000"/>
              </a:lnSpc>
            </a:pPr>
            <a:r>
              <a:rPr lang="en-US" sz="1300" dirty="0"/>
              <a:t>8.	The criteria for distribution to a beneficiary where the trustee is given discretion.</a:t>
            </a:r>
          </a:p>
          <a:p>
            <a:pPr lvl="1">
              <a:lnSpc>
                <a:spcPct val="100000"/>
              </a:lnSpc>
            </a:pPr>
            <a:r>
              <a:rPr lang="en-US" sz="1300" dirty="0"/>
              <a:t>9.	The resolution of disputes arising out of the administration or distribution of the trust.</a:t>
            </a:r>
          </a:p>
          <a:p>
            <a:pPr lvl="1">
              <a:lnSpc>
                <a:spcPct val="100000"/>
              </a:lnSpc>
            </a:pPr>
            <a:r>
              <a:rPr lang="en-US" sz="1300" dirty="0"/>
              <a:t>10.	An investment action.</a:t>
            </a:r>
          </a:p>
          <a:p>
            <a:pPr lvl="1">
              <a:lnSpc>
                <a:spcPct val="100000"/>
              </a:lnSpc>
            </a:pPr>
            <a:r>
              <a:rPr lang="en-US" sz="1300" dirty="0"/>
              <a:t>11.	The appointment of and powers granted to a directing party or a trust protector.</a:t>
            </a:r>
          </a:p>
          <a:p>
            <a:pPr lvl="1">
              <a:lnSpc>
                <a:spcPct val="100000"/>
              </a:lnSpc>
            </a:pPr>
            <a:r>
              <a:rPr lang="en-US" sz="1300" dirty="0"/>
              <a:t>12.	Direction to a directing party or to a trust protector to perform or refrain from performing a particular act or the grant of a power to a directing party or trust protector.”</a:t>
            </a:r>
          </a:p>
          <a:p>
            <a:pPr>
              <a:lnSpc>
                <a:spcPct val="100000"/>
              </a:lnSpc>
            </a:pPr>
            <a:endParaRPr lang="en-US" sz="2100" dirty="0"/>
          </a:p>
        </p:txBody>
      </p:sp>
    </p:spTree>
    <p:extLst>
      <p:ext uri="{BB962C8B-B14F-4D97-AF65-F5344CB8AC3E}">
        <p14:creationId xmlns:p14="http://schemas.microsoft.com/office/powerpoint/2010/main" val="504086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9492B49-4F20-4E7F-E041-C6369532E81A}"/>
              </a:ext>
            </a:extLst>
          </p:cNvPr>
          <p:cNvSpPr>
            <a:spLocks noGrp="1"/>
          </p:cNvSpPr>
          <p:nvPr>
            <p:ph type="title"/>
          </p:nvPr>
        </p:nvSpPr>
        <p:spPr>
          <a:xfrm>
            <a:off x="1" y="2552700"/>
            <a:ext cx="2572378" cy="1862480"/>
          </a:xfrm>
        </p:spPr>
        <p:txBody>
          <a:bodyPr>
            <a:noAutofit/>
          </a:bodyPr>
          <a:lstStyle/>
          <a:p>
            <a:r>
              <a:rPr lang="en-US" sz="3000" dirty="0" err="1"/>
              <a:t>NJSAs</a:t>
            </a:r>
            <a:endParaRPr lang="en-US" sz="3000" dirty="0"/>
          </a:p>
        </p:txBody>
      </p:sp>
      <p:sp>
        <p:nvSpPr>
          <p:cNvPr id="2" name="Slide Number Placeholder 1">
            <a:extLst>
              <a:ext uri="{FF2B5EF4-FFF2-40B4-BE49-F238E27FC236}">
                <a16:creationId xmlns:a16="http://schemas.microsoft.com/office/drawing/2014/main" id="{35B16455-B87F-44C0-B37E-85E4A27B174F}"/>
              </a:ext>
            </a:extLst>
          </p:cNvPr>
          <p:cNvSpPr>
            <a:spLocks noGrp="1"/>
          </p:cNvSpPr>
          <p:nvPr>
            <p:ph type="sldNum" sz="quarter" idx="12"/>
          </p:nvPr>
        </p:nvSpPr>
        <p:spPr/>
        <p:txBody>
          <a:bodyPr/>
          <a:lstStyle/>
          <a:p>
            <a:fld id="{7CF9333F-F5CD-5B4D-92C2-63D22F1D3F41}" type="slidenum">
              <a:rPr lang="en-US" smtClean="0"/>
              <a:pPr/>
              <a:t>3</a:t>
            </a:fld>
            <a:endParaRPr lang="en-US" dirty="0"/>
          </a:p>
        </p:txBody>
      </p:sp>
      <p:sp>
        <p:nvSpPr>
          <p:cNvPr id="6" name="Content Placeholder 5">
            <a:extLst>
              <a:ext uri="{FF2B5EF4-FFF2-40B4-BE49-F238E27FC236}">
                <a16:creationId xmlns:a16="http://schemas.microsoft.com/office/drawing/2014/main" id="{EED9865E-0226-ADFE-69C8-8BE826BC64F9}"/>
              </a:ext>
            </a:extLst>
          </p:cNvPr>
          <p:cNvSpPr txBox="1">
            <a:spLocks/>
          </p:cNvSpPr>
          <p:nvPr/>
        </p:nvSpPr>
        <p:spPr>
          <a:xfrm>
            <a:off x="2819400" y="178232"/>
            <a:ext cx="9086850" cy="5895022"/>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sz="2500" b="1" u="sng" dirty="0"/>
              <a:t>Identification and Consent of Interested Persons</a:t>
            </a:r>
          </a:p>
          <a:p>
            <a:pPr>
              <a:lnSpc>
                <a:spcPct val="100000"/>
              </a:lnSpc>
            </a:pPr>
            <a:r>
              <a:rPr lang="en-US" sz="1700" dirty="0"/>
              <a:t>Wis. Stat. § 701.0111(1): Interested Person</a:t>
            </a:r>
          </a:p>
          <a:p>
            <a:pPr lvl="1">
              <a:lnSpc>
                <a:spcPct val="100000"/>
              </a:lnSpc>
            </a:pPr>
            <a:r>
              <a:rPr lang="en-US" sz="1300" dirty="0"/>
              <a:t>“a person whose consent would be required in order to achieve a binding settlement were the settlement to be approved by the court.”</a:t>
            </a:r>
          </a:p>
          <a:p>
            <a:pPr lvl="1">
              <a:lnSpc>
                <a:spcPct val="100000"/>
              </a:lnSpc>
            </a:pPr>
            <a:r>
              <a:rPr lang="en-US" sz="1300" dirty="0"/>
              <a:t>Most times, qualified beneficiaries of the trust</a:t>
            </a:r>
          </a:p>
          <a:p>
            <a:pPr>
              <a:lnSpc>
                <a:spcPct val="100000"/>
              </a:lnSpc>
            </a:pPr>
            <a:r>
              <a:rPr lang="en-US" sz="1700" dirty="0"/>
              <a:t>Wis. Stat. § 701.103(21): Qualified Beneficiary</a:t>
            </a:r>
          </a:p>
          <a:p>
            <a:pPr lvl="1">
              <a:lnSpc>
                <a:spcPct val="100000"/>
              </a:lnSpc>
            </a:pPr>
            <a:r>
              <a:rPr lang="en-US" sz="1300" dirty="0"/>
              <a:t>“beneficiary that, on the date the beneficiary’s qualification is determined, is any of the following: (a) a current beneficiary; (b) a presumptive remainder beneficiary.”</a:t>
            </a:r>
          </a:p>
          <a:p>
            <a:pPr>
              <a:lnSpc>
                <a:spcPct val="100000"/>
              </a:lnSpc>
            </a:pPr>
            <a:r>
              <a:rPr lang="en-US" sz="1700" dirty="0"/>
              <a:t>All interested persons must consent to the </a:t>
            </a:r>
            <a:r>
              <a:rPr lang="en-US" sz="1700" dirty="0" err="1"/>
              <a:t>NJSA</a:t>
            </a:r>
            <a:r>
              <a:rPr lang="en-US" sz="1700" dirty="0"/>
              <a:t>.</a:t>
            </a:r>
          </a:p>
          <a:p>
            <a:pPr>
              <a:lnSpc>
                <a:spcPct val="100000"/>
              </a:lnSpc>
            </a:pPr>
            <a:r>
              <a:rPr lang="en-US" sz="1700" dirty="0"/>
              <a:t>An interested person may be represented.</a:t>
            </a:r>
          </a:p>
          <a:p>
            <a:pPr lvl="1">
              <a:lnSpc>
                <a:spcPct val="100000"/>
              </a:lnSpc>
            </a:pPr>
            <a:r>
              <a:rPr lang="en-US" sz="1300" dirty="0"/>
              <a:t>Wis. Stat. § 701.0303(6) – representation by parents</a:t>
            </a:r>
          </a:p>
          <a:p>
            <a:pPr lvl="1">
              <a:lnSpc>
                <a:spcPct val="100000"/>
              </a:lnSpc>
            </a:pPr>
            <a:r>
              <a:rPr lang="en-US" sz="1300" dirty="0"/>
              <a:t>Wis. Stat. § 701.0302 – representation by holder of power of appointment</a:t>
            </a:r>
          </a:p>
          <a:p>
            <a:pPr>
              <a:lnSpc>
                <a:spcPct val="100000"/>
              </a:lnSpc>
            </a:pPr>
            <a:r>
              <a:rPr lang="en-US" sz="1700" dirty="0"/>
              <a:t>Notice</a:t>
            </a:r>
          </a:p>
          <a:p>
            <a:pPr lvl="1">
              <a:lnSpc>
                <a:spcPct val="100000"/>
              </a:lnSpc>
            </a:pPr>
            <a:r>
              <a:rPr lang="en-US" sz="1300" dirty="0"/>
              <a:t>Settlor, if living</a:t>
            </a:r>
          </a:p>
          <a:p>
            <a:pPr lvl="1">
              <a:lnSpc>
                <a:spcPct val="100000"/>
              </a:lnSpc>
            </a:pPr>
            <a:r>
              <a:rPr lang="en-US" sz="1300" dirty="0"/>
              <a:t>Trustee/trust protector/directing party</a:t>
            </a:r>
          </a:p>
          <a:p>
            <a:pPr>
              <a:lnSpc>
                <a:spcPct val="100000"/>
              </a:lnSpc>
            </a:pPr>
            <a:endParaRPr lang="en-US" sz="2100" dirty="0"/>
          </a:p>
        </p:txBody>
      </p:sp>
    </p:spTree>
    <p:extLst>
      <p:ext uri="{BB962C8B-B14F-4D97-AF65-F5344CB8AC3E}">
        <p14:creationId xmlns:p14="http://schemas.microsoft.com/office/powerpoint/2010/main" val="2929108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9492B49-4F20-4E7F-E041-C6369532E81A}"/>
              </a:ext>
            </a:extLst>
          </p:cNvPr>
          <p:cNvSpPr>
            <a:spLocks noGrp="1"/>
          </p:cNvSpPr>
          <p:nvPr>
            <p:ph type="title"/>
          </p:nvPr>
        </p:nvSpPr>
        <p:spPr>
          <a:xfrm>
            <a:off x="1" y="2552700"/>
            <a:ext cx="2572378" cy="1862480"/>
          </a:xfrm>
        </p:spPr>
        <p:txBody>
          <a:bodyPr>
            <a:noAutofit/>
          </a:bodyPr>
          <a:lstStyle/>
          <a:p>
            <a:r>
              <a:rPr lang="en-US" sz="3000" dirty="0" err="1"/>
              <a:t>NJSAs</a:t>
            </a:r>
            <a:endParaRPr lang="en-US" sz="3000" dirty="0"/>
          </a:p>
        </p:txBody>
      </p:sp>
      <p:sp>
        <p:nvSpPr>
          <p:cNvPr id="2" name="Slide Number Placeholder 1">
            <a:extLst>
              <a:ext uri="{FF2B5EF4-FFF2-40B4-BE49-F238E27FC236}">
                <a16:creationId xmlns:a16="http://schemas.microsoft.com/office/drawing/2014/main" id="{35B16455-B87F-44C0-B37E-85E4A27B174F}"/>
              </a:ext>
            </a:extLst>
          </p:cNvPr>
          <p:cNvSpPr>
            <a:spLocks noGrp="1"/>
          </p:cNvSpPr>
          <p:nvPr>
            <p:ph type="sldNum" sz="quarter" idx="12"/>
          </p:nvPr>
        </p:nvSpPr>
        <p:spPr/>
        <p:txBody>
          <a:bodyPr/>
          <a:lstStyle/>
          <a:p>
            <a:fld id="{7CF9333F-F5CD-5B4D-92C2-63D22F1D3F41}" type="slidenum">
              <a:rPr lang="en-US" smtClean="0"/>
              <a:pPr/>
              <a:t>4</a:t>
            </a:fld>
            <a:endParaRPr lang="en-US" dirty="0"/>
          </a:p>
        </p:txBody>
      </p:sp>
      <p:sp>
        <p:nvSpPr>
          <p:cNvPr id="6" name="Content Placeholder 5">
            <a:extLst>
              <a:ext uri="{FF2B5EF4-FFF2-40B4-BE49-F238E27FC236}">
                <a16:creationId xmlns:a16="http://schemas.microsoft.com/office/drawing/2014/main" id="{EED9865E-0226-ADFE-69C8-8BE826BC64F9}"/>
              </a:ext>
            </a:extLst>
          </p:cNvPr>
          <p:cNvSpPr txBox="1">
            <a:spLocks/>
          </p:cNvSpPr>
          <p:nvPr/>
        </p:nvSpPr>
        <p:spPr>
          <a:xfrm>
            <a:off x="2819400" y="61993"/>
            <a:ext cx="9086850" cy="6038556"/>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sz="2500" b="1" u="sng" dirty="0"/>
              <a:t>Structure</a:t>
            </a:r>
          </a:p>
          <a:p>
            <a:pPr>
              <a:lnSpc>
                <a:spcPct val="100000"/>
              </a:lnSpc>
            </a:pPr>
            <a:r>
              <a:rPr lang="en-US" sz="1700" dirty="0"/>
              <a:t>Identification of Interested Persons</a:t>
            </a:r>
          </a:p>
          <a:p>
            <a:pPr>
              <a:lnSpc>
                <a:spcPct val="100000"/>
              </a:lnSpc>
            </a:pPr>
            <a:r>
              <a:rPr lang="en-US" sz="1700" dirty="0"/>
              <a:t>Recitals</a:t>
            </a:r>
          </a:p>
          <a:p>
            <a:pPr lvl="1">
              <a:lnSpc>
                <a:spcPct val="100000"/>
              </a:lnSpc>
            </a:pPr>
            <a:r>
              <a:rPr lang="en-US" sz="1300" dirty="0"/>
              <a:t>Who? What? When? Why? How?</a:t>
            </a:r>
          </a:p>
          <a:p>
            <a:pPr>
              <a:lnSpc>
                <a:spcPct val="100000"/>
              </a:lnSpc>
            </a:pPr>
            <a:r>
              <a:rPr lang="en-US" sz="1700" dirty="0"/>
              <a:t>Agreement</a:t>
            </a:r>
          </a:p>
          <a:p>
            <a:pPr lvl="1">
              <a:lnSpc>
                <a:spcPct val="100000"/>
              </a:lnSpc>
            </a:pPr>
            <a:r>
              <a:rPr lang="en-US" sz="1300" dirty="0"/>
              <a:t>Description and effective date</a:t>
            </a:r>
          </a:p>
          <a:p>
            <a:pPr lvl="1">
              <a:lnSpc>
                <a:spcPct val="100000"/>
              </a:lnSpc>
            </a:pPr>
            <a:r>
              <a:rPr lang="en-US" sz="1300" dirty="0"/>
              <a:t>Consider adding boilerplate language re: governing law, venue for future litigation, voluntary nature of agreement, binding effect, etc.</a:t>
            </a:r>
          </a:p>
          <a:p>
            <a:pPr>
              <a:lnSpc>
                <a:spcPct val="100000"/>
              </a:lnSpc>
            </a:pPr>
            <a:r>
              <a:rPr lang="en-US" sz="1700" dirty="0"/>
              <a:t>Signatures</a:t>
            </a:r>
          </a:p>
        </p:txBody>
      </p:sp>
    </p:spTree>
    <p:extLst>
      <p:ext uri="{BB962C8B-B14F-4D97-AF65-F5344CB8AC3E}">
        <p14:creationId xmlns:p14="http://schemas.microsoft.com/office/powerpoint/2010/main" val="3106244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9492B49-4F20-4E7F-E041-C6369532E81A}"/>
              </a:ext>
            </a:extLst>
          </p:cNvPr>
          <p:cNvSpPr>
            <a:spLocks noGrp="1"/>
          </p:cNvSpPr>
          <p:nvPr>
            <p:ph type="title"/>
          </p:nvPr>
        </p:nvSpPr>
        <p:spPr>
          <a:xfrm>
            <a:off x="1" y="2552700"/>
            <a:ext cx="2572378" cy="1862480"/>
          </a:xfrm>
        </p:spPr>
        <p:txBody>
          <a:bodyPr>
            <a:noAutofit/>
          </a:bodyPr>
          <a:lstStyle/>
          <a:p>
            <a:r>
              <a:rPr lang="en-US" sz="3000" dirty="0" err="1"/>
              <a:t>NJSAs</a:t>
            </a:r>
            <a:endParaRPr lang="en-US" sz="3000" dirty="0"/>
          </a:p>
        </p:txBody>
      </p:sp>
      <p:sp>
        <p:nvSpPr>
          <p:cNvPr id="2" name="Slide Number Placeholder 1">
            <a:extLst>
              <a:ext uri="{FF2B5EF4-FFF2-40B4-BE49-F238E27FC236}">
                <a16:creationId xmlns:a16="http://schemas.microsoft.com/office/drawing/2014/main" id="{35B16455-B87F-44C0-B37E-85E4A27B174F}"/>
              </a:ext>
            </a:extLst>
          </p:cNvPr>
          <p:cNvSpPr>
            <a:spLocks noGrp="1"/>
          </p:cNvSpPr>
          <p:nvPr>
            <p:ph type="sldNum" sz="quarter" idx="12"/>
          </p:nvPr>
        </p:nvSpPr>
        <p:spPr/>
        <p:txBody>
          <a:bodyPr/>
          <a:lstStyle/>
          <a:p>
            <a:fld id="{7CF9333F-F5CD-5B4D-92C2-63D22F1D3F41}" type="slidenum">
              <a:rPr lang="en-US" smtClean="0"/>
              <a:pPr/>
              <a:t>5</a:t>
            </a:fld>
            <a:endParaRPr lang="en-US" dirty="0"/>
          </a:p>
        </p:txBody>
      </p:sp>
      <p:sp>
        <p:nvSpPr>
          <p:cNvPr id="6" name="Content Placeholder 5">
            <a:extLst>
              <a:ext uri="{FF2B5EF4-FFF2-40B4-BE49-F238E27FC236}">
                <a16:creationId xmlns:a16="http://schemas.microsoft.com/office/drawing/2014/main" id="{EED9865E-0226-ADFE-69C8-8BE826BC64F9}"/>
              </a:ext>
            </a:extLst>
          </p:cNvPr>
          <p:cNvSpPr txBox="1">
            <a:spLocks/>
          </p:cNvSpPr>
          <p:nvPr/>
        </p:nvSpPr>
        <p:spPr>
          <a:xfrm>
            <a:off x="2819400" y="112363"/>
            <a:ext cx="9086850" cy="5988186"/>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sz="2500" b="1" u="sng" dirty="0"/>
              <a:t>Considerations</a:t>
            </a:r>
          </a:p>
          <a:p>
            <a:pPr>
              <a:lnSpc>
                <a:spcPct val="100000"/>
              </a:lnSpc>
            </a:pPr>
            <a:r>
              <a:rPr lang="en-US" sz="1700" dirty="0"/>
              <a:t>Interested Persons</a:t>
            </a:r>
          </a:p>
          <a:p>
            <a:pPr lvl="1">
              <a:lnSpc>
                <a:spcPct val="100000"/>
              </a:lnSpc>
            </a:pPr>
            <a:r>
              <a:rPr lang="en-US" sz="1300" dirty="0"/>
              <a:t>Who are the “interested persons” in the NJSA?</a:t>
            </a:r>
          </a:p>
          <a:p>
            <a:pPr lvl="1">
              <a:lnSpc>
                <a:spcPct val="100000"/>
              </a:lnSpc>
            </a:pPr>
            <a:r>
              <a:rPr lang="en-US" sz="1300" dirty="0"/>
              <a:t>Is there a statute or other law on the matter being addressed that outlines whose consent must be obtained?</a:t>
            </a:r>
          </a:p>
          <a:p>
            <a:pPr lvl="1">
              <a:lnSpc>
                <a:spcPct val="100000"/>
              </a:lnSpc>
            </a:pPr>
            <a:r>
              <a:rPr lang="en-US" sz="1300" dirty="0"/>
              <a:t>Are all interested persons willing and able to sign?  If not, does the law authorize representation by someone else, and if so, does adequate representation exist?</a:t>
            </a:r>
          </a:p>
          <a:p>
            <a:pPr lvl="1">
              <a:lnSpc>
                <a:spcPct val="100000"/>
              </a:lnSpc>
            </a:pPr>
            <a:r>
              <a:rPr lang="en-US" sz="1300" dirty="0"/>
              <a:t>Be sure to consider any minor and unborn children of the beneficiaries. </a:t>
            </a:r>
          </a:p>
          <a:p>
            <a:pPr>
              <a:lnSpc>
                <a:spcPct val="100000"/>
              </a:lnSpc>
            </a:pPr>
            <a:r>
              <a:rPr lang="en-US" sz="1700" dirty="0"/>
              <a:t>Tax Consequences</a:t>
            </a:r>
          </a:p>
          <a:p>
            <a:pPr lvl="1">
              <a:lnSpc>
                <a:spcPct val="100000"/>
              </a:lnSpc>
            </a:pPr>
            <a:r>
              <a:rPr lang="en-US" sz="1300" dirty="0"/>
              <a:t>Consider all types of tax (income, gift, estate and GST)</a:t>
            </a:r>
          </a:p>
          <a:p>
            <a:pPr lvl="1">
              <a:lnSpc>
                <a:spcPct val="100000"/>
              </a:lnSpc>
            </a:pPr>
            <a:r>
              <a:rPr lang="en-US" sz="1300" dirty="0"/>
              <a:t>If there are negative tax consequences, are there other options?</a:t>
            </a:r>
          </a:p>
          <a:p>
            <a:pPr>
              <a:lnSpc>
                <a:spcPct val="100000"/>
              </a:lnSpc>
            </a:pPr>
            <a:r>
              <a:rPr lang="en-US" sz="1700" dirty="0"/>
              <a:t>Court Approval</a:t>
            </a:r>
          </a:p>
          <a:p>
            <a:pPr lvl="1">
              <a:lnSpc>
                <a:spcPct val="100000"/>
              </a:lnSpc>
            </a:pPr>
            <a:r>
              <a:rPr lang="en-US" sz="1300" dirty="0"/>
              <a:t>Wis. Stat. § 701.0111(6) – “Any interested person may request a court to approve a nonjudicial settlement agreement, to determine whether the representation . . . was adequate, or to determine whether the agreement contains terms and conditions the court could have properly approved.”</a:t>
            </a:r>
          </a:p>
          <a:p>
            <a:pPr lvl="1">
              <a:lnSpc>
                <a:spcPct val="100000"/>
              </a:lnSpc>
            </a:pPr>
            <a:r>
              <a:rPr lang="en-US" sz="1300" dirty="0"/>
              <a:t>May be advisable to prevent any later argument</a:t>
            </a:r>
          </a:p>
          <a:p>
            <a:pPr>
              <a:lnSpc>
                <a:spcPct val="100000"/>
              </a:lnSpc>
            </a:pPr>
            <a:r>
              <a:rPr lang="en-US" sz="1700" dirty="0"/>
              <a:t>Fiduciary Duty of Trustee to Trust Beneficiaries</a:t>
            </a:r>
          </a:p>
          <a:p>
            <a:pPr lvl="1">
              <a:lnSpc>
                <a:spcPct val="100000"/>
              </a:lnSpc>
            </a:pPr>
            <a:r>
              <a:rPr lang="en-US" sz="1300" i="1" dirty="0"/>
              <a:t>Vouk v. Chapman </a:t>
            </a:r>
            <a:r>
              <a:rPr lang="en-US" sz="1300" dirty="0"/>
              <a:t>(Idaho)</a:t>
            </a:r>
            <a:endParaRPr lang="en-US" sz="1300" i="1" dirty="0"/>
          </a:p>
        </p:txBody>
      </p:sp>
    </p:spTree>
    <p:extLst>
      <p:ext uri="{BB962C8B-B14F-4D97-AF65-F5344CB8AC3E}">
        <p14:creationId xmlns:p14="http://schemas.microsoft.com/office/powerpoint/2010/main" val="735697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9492B49-4F20-4E7F-E041-C6369532E81A}"/>
              </a:ext>
            </a:extLst>
          </p:cNvPr>
          <p:cNvSpPr>
            <a:spLocks noGrp="1"/>
          </p:cNvSpPr>
          <p:nvPr>
            <p:ph type="title"/>
          </p:nvPr>
        </p:nvSpPr>
        <p:spPr>
          <a:xfrm>
            <a:off x="1" y="2552700"/>
            <a:ext cx="2572378" cy="1862480"/>
          </a:xfrm>
        </p:spPr>
        <p:txBody>
          <a:bodyPr>
            <a:noAutofit/>
          </a:bodyPr>
          <a:lstStyle/>
          <a:p>
            <a:r>
              <a:rPr lang="en-US" sz="3000" dirty="0" err="1"/>
              <a:t>NJSAs</a:t>
            </a:r>
            <a:endParaRPr lang="en-US" sz="3000" dirty="0"/>
          </a:p>
        </p:txBody>
      </p:sp>
      <p:sp>
        <p:nvSpPr>
          <p:cNvPr id="2" name="Slide Number Placeholder 1">
            <a:extLst>
              <a:ext uri="{FF2B5EF4-FFF2-40B4-BE49-F238E27FC236}">
                <a16:creationId xmlns:a16="http://schemas.microsoft.com/office/drawing/2014/main" id="{35B16455-B87F-44C0-B37E-85E4A27B174F}"/>
              </a:ext>
            </a:extLst>
          </p:cNvPr>
          <p:cNvSpPr>
            <a:spLocks noGrp="1"/>
          </p:cNvSpPr>
          <p:nvPr>
            <p:ph type="sldNum" sz="quarter" idx="12"/>
          </p:nvPr>
        </p:nvSpPr>
        <p:spPr/>
        <p:txBody>
          <a:bodyPr/>
          <a:lstStyle/>
          <a:p>
            <a:fld id="{7CF9333F-F5CD-5B4D-92C2-63D22F1D3F41}" type="slidenum">
              <a:rPr lang="en-US" smtClean="0"/>
              <a:pPr/>
              <a:t>6</a:t>
            </a:fld>
            <a:endParaRPr lang="en-US" dirty="0"/>
          </a:p>
        </p:txBody>
      </p:sp>
      <p:sp>
        <p:nvSpPr>
          <p:cNvPr id="6" name="Content Placeholder 5">
            <a:extLst>
              <a:ext uri="{FF2B5EF4-FFF2-40B4-BE49-F238E27FC236}">
                <a16:creationId xmlns:a16="http://schemas.microsoft.com/office/drawing/2014/main" id="{EED9865E-0226-ADFE-69C8-8BE826BC64F9}"/>
              </a:ext>
            </a:extLst>
          </p:cNvPr>
          <p:cNvSpPr txBox="1">
            <a:spLocks/>
          </p:cNvSpPr>
          <p:nvPr/>
        </p:nvSpPr>
        <p:spPr>
          <a:xfrm>
            <a:off x="2819400" y="209227"/>
            <a:ext cx="9086850" cy="5891322"/>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sz="2500" b="1" u="sng" dirty="0"/>
              <a:t>Validity and Reliance</a:t>
            </a:r>
          </a:p>
          <a:p>
            <a:pPr>
              <a:lnSpc>
                <a:spcPct val="100000"/>
              </a:lnSpc>
            </a:pPr>
            <a:r>
              <a:rPr lang="en-US" sz="1700" dirty="0"/>
              <a:t>Wis. Stat. § 701.0111(4)</a:t>
            </a:r>
          </a:p>
          <a:p>
            <a:pPr lvl="1">
              <a:lnSpc>
                <a:spcPct val="100000"/>
              </a:lnSpc>
            </a:pPr>
            <a:r>
              <a:rPr lang="en-US" sz="1300" dirty="0"/>
              <a:t>“A nonjudicial settlement agreement is valid only to the extent it includes terms and conditions that could be properly approved by a court under this chapter or other applicable law”</a:t>
            </a:r>
          </a:p>
          <a:p>
            <a:pPr lvl="1">
              <a:lnSpc>
                <a:spcPct val="100000"/>
              </a:lnSpc>
            </a:pPr>
            <a:r>
              <a:rPr lang="en-US" sz="1300" dirty="0"/>
              <a:t>Basis of actions that could be “properly approved by a court”:</a:t>
            </a:r>
          </a:p>
          <a:p>
            <a:pPr lvl="2">
              <a:lnSpc>
                <a:spcPct val="100000"/>
              </a:lnSpc>
            </a:pPr>
            <a:r>
              <a:rPr lang="en-US" sz="1300" dirty="0"/>
              <a:t>Inconsistent with material purpose</a:t>
            </a:r>
          </a:p>
          <a:p>
            <a:pPr lvl="2">
              <a:lnSpc>
                <a:spcPct val="100000"/>
              </a:lnSpc>
            </a:pPr>
            <a:r>
              <a:rPr lang="en-US" sz="1300" dirty="0"/>
              <a:t>Inability to administer trust effectively</a:t>
            </a:r>
          </a:p>
          <a:p>
            <a:pPr lvl="2">
              <a:lnSpc>
                <a:spcPct val="100000"/>
              </a:lnSpc>
            </a:pPr>
            <a:r>
              <a:rPr lang="en-US" sz="1300" dirty="0"/>
              <a:t>Trust is uneconomic</a:t>
            </a:r>
          </a:p>
          <a:p>
            <a:pPr lvl="2">
              <a:lnSpc>
                <a:spcPct val="100000"/>
              </a:lnSpc>
            </a:pPr>
            <a:r>
              <a:rPr lang="en-US" sz="1300" dirty="0"/>
              <a:t>Correct of mistakes</a:t>
            </a:r>
          </a:p>
          <a:p>
            <a:pPr lvl="2">
              <a:lnSpc>
                <a:spcPct val="100000"/>
              </a:lnSpc>
            </a:pPr>
            <a:r>
              <a:rPr lang="en-US" sz="1300" dirty="0"/>
              <a:t>Achieve tax objectives</a:t>
            </a:r>
          </a:p>
          <a:p>
            <a:pPr lvl="2">
              <a:lnSpc>
                <a:spcPct val="100000"/>
              </a:lnSpc>
            </a:pPr>
            <a:r>
              <a:rPr lang="en-US" sz="1300" dirty="0"/>
              <a:t>Combine and divide trusts</a:t>
            </a:r>
          </a:p>
          <a:p>
            <a:pPr>
              <a:lnSpc>
                <a:spcPct val="100000"/>
              </a:lnSpc>
            </a:pPr>
            <a:r>
              <a:rPr lang="en-US" sz="1700" dirty="0"/>
              <a:t>Wis. Stat. § 701.0111(6)</a:t>
            </a:r>
          </a:p>
          <a:p>
            <a:pPr lvl="1">
              <a:lnSpc>
                <a:spcPct val="100000"/>
              </a:lnSpc>
            </a:pPr>
            <a:r>
              <a:rPr lang="en-US" sz="1300" dirty="0"/>
              <a:t>“A trustee who acts in reasonable reliance on the terms of the trust as expressed in the trust instrument is not liable to a beneficiary for a breach of trust to the extent the breach resulted from the reliance”</a:t>
            </a:r>
          </a:p>
          <a:p>
            <a:pPr lvl="1">
              <a:lnSpc>
                <a:spcPct val="100000"/>
              </a:lnSpc>
            </a:pPr>
            <a:r>
              <a:rPr lang="en-US" sz="1300" dirty="0"/>
              <a:t>NJSA is part of the trust instrument.</a:t>
            </a:r>
          </a:p>
          <a:p>
            <a:pPr>
              <a:lnSpc>
                <a:spcPct val="100000"/>
              </a:lnSpc>
            </a:pPr>
            <a:endParaRPr lang="en-US" sz="1700" dirty="0"/>
          </a:p>
        </p:txBody>
      </p:sp>
    </p:spTree>
    <p:extLst>
      <p:ext uri="{BB962C8B-B14F-4D97-AF65-F5344CB8AC3E}">
        <p14:creationId xmlns:p14="http://schemas.microsoft.com/office/powerpoint/2010/main" val="199894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9492B49-4F20-4E7F-E041-C6369532E81A}"/>
              </a:ext>
            </a:extLst>
          </p:cNvPr>
          <p:cNvSpPr>
            <a:spLocks noGrp="1"/>
          </p:cNvSpPr>
          <p:nvPr>
            <p:ph type="title"/>
          </p:nvPr>
        </p:nvSpPr>
        <p:spPr>
          <a:xfrm>
            <a:off x="1" y="2552700"/>
            <a:ext cx="2572378" cy="1862480"/>
          </a:xfrm>
        </p:spPr>
        <p:txBody>
          <a:bodyPr>
            <a:noAutofit/>
          </a:bodyPr>
          <a:lstStyle/>
          <a:p>
            <a:r>
              <a:rPr lang="en-US" sz="3000" dirty="0"/>
              <a:t>Decanting</a:t>
            </a:r>
          </a:p>
        </p:txBody>
      </p:sp>
      <p:sp>
        <p:nvSpPr>
          <p:cNvPr id="2" name="Slide Number Placeholder 1">
            <a:extLst>
              <a:ext uri="{FF2B5EF4-FFF2-40B4-BE49-F238E27FC236}">
                <a16:creationId xmlns:a16="http://schemas.microsoft.com/office/drawing/2014/main" id="{35B16455-B87F-44C0-B37E-85E4A27B174F}"/>
              </a:ext>
            </a:extLst>
          </p:cNvPr>
          <p:cNvSpPr>
            <a:spLocks noGrp="1"/>
          </p:cNvSpPr>
          <p:nvPr>
            <p:ph type="sldNum" sz="quarter" idx="12"/>
          </p:nvPr>
        </p:nvSpPr>
        <p:spPr/>
        <p:txBody>
          <a:bodyPr/>
          <a:lstStyle/>
          <a:p>
            <a:fld id="{7CF9333F-F5CD-5B4D-92C2-63D22F1D3F41}" type="slidenum">
              <a:rPr lang="en-US" smtClean="0"/>
              <a:pPr/>
              <a:t>7</a:t>
            </a:fld>
            <a:endParaRPr lang="en-US" dirty="0"/>
          </a:p>
        </p:txBody>
      </p:sp>
      <p:sp>
        <p:nvSpPr>
          <p:cNvPr id="6" name="Content Placeholder 5">
            <a:extLst>
              <a:ext uri="{FF2B5EF4-FFF2-40B4-BE49-F238E27FC236}">
                <a16:creationId xmlns:a16="http://schemas.microsoft.com/office/drawing/2014/main" id="{EED9865E-0226-ADFE-69C8-8BE826BC64F9}"/>
              </a:ext>
            </a:extLst>
          </p:cNvPr>
          <p:cNvSpPr txBox="1">
            <a:spLocks/>
          </p:cNvSpPr>
          <p:nvPr/>
        </p:nvSpPr>
        <p:spPr>
          <a:xfrm>
            <a:off x="2819400" y="65868"/>
            <a:ext cx="9086850" cy="600738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sz="2500" b="1" u="sng" dirty="0"/>
              <a:t>Basics</a:t>
            </a:r>
          </a:p>
          <a:p>
            <a:pPr>
              <a:lnSpc>
                <a:spcPct val="100000"/>
              </a:lnSpc>
            </a:pPr>
            <a:r>
              <a:rPr lang="en-US" sz="1700" dirty="0"/>
              <a:t>Trailer Bill adopted the Uniform Trust Decanting Act.  -- Wis. Stats. §§ 701.1301 - 701.1327 (Wis. Stat. Ch. XIII)</a:t>
            </a:r>
          </a:p>
          <a:p>
            <a:pPr>
              <a:lnSpc>
                <a:spcPct val="100000"/>
              </a:lnSpc>
            </a:pPr>
            <a:r>
              <a:rPr lang="en-US" sz="1700" dirty="0"/>
              <a:t>NOT applicable to: charitable trusts or trusts that specifically prohibit the exercise of a decanting power.</a:t>
            </a:r>
          </a:p>
          <a:p>
            <a:pPr>
              <a:lnSpc>
                <a:spcPct val="100000"/>
              </a:lnSpc>
            </a:pPr>
            <a:r>
              <a:rPr lang="en-US" sz="1700" u="sng" dirty="0"/>
              <a:t>Authorized Fiduciary </a:t>
            </a:r>
            <a:r>
              <a:rPr lang="en-US" sz="1700" dirty="0">
                <a:sym typeface="Wingdings" panose="05000000000000000000" pitchFamily="2" charset="2"/>
              </a:rPr>
              <a:t> trustee, directing party, trust protector or other fiduciary</a:t>
            </a:r>
          </a:p>
          <a:p>
            <a:pPr>
              <a:lnSpc>
                <a:spcPct val="100000"/>
              </a:lnSpc>
            </a:pPr>
            <a:r>
              <a:rPr lang="en-US" sz="1700" u="sng" dirty="0">
                <a:sym typeface="Wingdings" panose="05000000000000000000" pitchFamily="2" charset="2"/>
              </a:rPr>
              <a:t>First Trust</a:t>
            </a:r>
            <a:r>
              <a:rPr lang="en-US" sz="1700" dirty="0">
                <a:sym typeface="Wingdings" panose="05000000000000000000" pitchFamily="2" charset="2"/>
              </a:rPr>
              <a:t>  the “original” trust</a:t>
            </a:r>
          </a:p>
          <a:p>
            <a:pPr>
              <a:lnSpc>
                <a:spcPct val="100000"/>
              </a:lnSpc>
            </a:pPr>
            <a:r>
              <a:rPr lang="en-US" sz="1700" u="sng" dirty="0">
                <a:sym typeface="Wingdings" panose="05000000000000000000" pitchFamily="2" charset="2"/>
              </a:rPr>
              <a:t>Second Trust</a:t>
            </a:r>
            <a:r>
              <a:rPr lang="en-US" sz="1700" dirty="0">
                <a:sym typeface="Wingdings" panose="05000000000000000000" pitchFamily="2" charset="2"/>
              </a:rPr>
              <a:t>  the “new” trust</a:t>
            </a:r>
            <a:endParaRPr lang="en-US" sz="2100" u="sng" dirty="0"/>
          </a:p>
        </p:txBody>
      </p:sp>
    </p:spTree>
    <p:extLst>
      <p:ext uri="{BB962C8B-B14F-4D97-AF65-F5344CB8AC3E}">
        <p14:creationId xmlns:p14="http://schemas.microsoft.com/office/powerpoint/2010/main" val="35280671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9492B49-4F20-4E7F-E041-C6369532E81A}"/>
              </a:ext>
            </a:extLst>
          </p:cNvPr>
          <p:cNvSpPr>
            <a:spLocks noGrp="1"/>
          </p:cNvSpPr>
          <p:nvPr>
            <p:ph type="title"/>
          </p:nvPr>
        </p:nvSpPr>
        <p:spPr>
          <a:xfrm>
            <a:off x="1" y="2552700"/>
            <a:ext cx="2572378" cy="1862480"/>
          </a:xfrm>
        </p:spPr>
        <p:txBody>
          <a:bodyPr>
            <a:noAutofit/>
          </a:bodyPr>
          <a:lstStyle/>
          <a:p>
            <a:r>
              <a:rPr lang="en-US" sz="3000" dirty="0"/>
              <a:t>Decanting</a:t>
            </a:r>
          </a:p>
        </p:txBody>
      </p:sp>
      <p:sp>
        <p:nvSpPr>
          <p:cNvPr id="2" name="Slide Number Placeholder 1">
            <a:extLst>
              <a:ext uri="{FF2B5EF4-FFF2-40B4-BE49-F238E27FC236}">
                <a16:creationId xmlns:a16="http://schemas.microsoft.com/office/drawing/2014/main" id="{35B16455-B87F-44C0-B37E-85E4A27B174F}"/>
              </a:ext>
            </a:extLst>
          </p:cNvPr>
          <p:cNvSpPr>
            <a:spLocks noGrp="1"/>
          </p:cNvSpPr>
          <p:nvPr>
            <p:ph type="sldNum" sz="quarter" idx="12"/>
          </p:nvPr>
        </p:nvSpPr>
        <p:spPr/>
        <p:txBody>
          <a:bodyPr/>
          <a:lstStyle/>
          <a:p>
            <a:fld id="{7CF9333F-F5CD-5B4D-92C2-63D22F1D3F41}" type="slidenum">
              <a:rPr lang="en-US" smtClean="0"/>
              <a:pPr/>
              <a:t>8</a:t>
            </a:fld>
            <a:endParaRPr lang="en-US" dirty="0"/>
          </a:p>
        </p:txBody>
      </p:sp>
      <p:sp>
        <p:nvSpPr>
          <p:cNvPr id="6" name="Content Placeholder 5">
            <a:extLst>
              <a:ext uri="{FF2B5EF4-FFF2-40B4-BE49-F238E27FC236}">
                <a16:creationId xmlns:a16="http://schemas.microsoft.com/office/drawing/2014/main" id="{EED9865E-0226-ADFE-69C8-8BE826BC64F9}"/>
              </a:ext>
            </a:extLst>
          </p:cNvPr>
          <p:cNvSpPr txBox="1">
            <a:spLocks/>
          </p:cNvSpPr>
          <p:nvPr/>
        </p:nvSpPr>
        <p:spPr>
          <a:xfrm>
            <a:off x="2819400" y="178232"/>
            <a:ext cx="9086850" cy="5895022"/>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sz="2500" b="1" u="sng" dirty="0"/>
              <a:t>Consent and Notice</a:t>
            </a:r>
          </a:p>
          <a:p>
            <a:pPr>
              <a:lnSpc>
                <a:spcPct val="100000"/>
              </a:lnSpc>
            </a:pPr>
            <a:r>
              <a:rPr lang="en-US" sz="1700" dirty="0"/>
              <a:t>Wis. Stat. § 701.1307(2) - Consent</a:t>
            </a:r>
          </a:p>
          <a:p>
            <a:pPr lvl="1">
              <a:lnSpc>
                <a:spcPct val="100000"/>
              </a:lnSpc>
            </a:pPr>
            <a:r>
              <a:rPr lang="en-US" sz="1300" dirty="0"/>
              <a:t>“Except as otherwise provided in this subchapter, an authorized fiduciary may exercise the decanting power </a:t>
            </a:r>
            <a:r>
              <a:rPr lang="en-US" sz="1300" i="1" dirty="0"/>
              <a:t>without</a:t>
            </a:r>
            <a:r>
              <a:rPr lang="en-US" sz="1300" dirty="0"/>
              <a:t> the consent of any person and </a:t>
            </a:r>
            <a:r>
              <a:rPr lang="en-US" sz="1300" i="1" dirty="0"/>
              <a:t>without</a:t>
            </a:r>
            <a:r>
              <a:rPr lang="en-US" sz="1300" dirty="0"/>
              <a:t> court approval.”</a:t>
            </a:r>
          </a:p>
          <a:p>
            <a:pPr>
              <a:lnSpc>
                <a:spcPct val="100000"/>
              </a:lnSpc>
            </a:pPr>
            <a:r>
              <a:rPr lang="en-US" sz="1700" dirty="0"/>
              <a:t>Notice</a:t>
            </a:r>
          </a:p>
          <a:p>
            <a:pPr lvl="1">
              <a:lnSpc>
                <a:spcPct val="100000"/>
              </a:lnSpc>
            </a:pPr>
            <a:r>
              <a:rPr lang="en-US" sz="1300" dirty="0"/>
              <a:t>Shall be given of the intended exercise at least 30 days before the exercise to the following:</a:t>
            </a:r>
          </a:p>
          <a:p>
            <a:pPr lvl="2">
              <a:lnSpc>
                <a:spcPct val="100000"/>
              </a:lnSpc>
            </a:pPr>
            <a:r>
              <a:rPr lang="en-US" sz="1300" dirty="0"/>
              <a:t>Each settlor (if living)</a:t>
            </a:r>
          </a:p>
          <a:p>
            <a:pPr lvl="2">
              <a:lnSpc>
                <a:spcPct val="100000"/>
              </a:lnSpc>
            </a:pPr>
            <a:r>
              <a:rPr lang="en-US" sz="1300" dirty="0"/>
              <a:t>Each qualified beneficiary </a:t>
            </a:r>
          </a:p>
          <a:p>
            <a:pPr lvl="2">
              <a:lnSpc>
                <a:spcPct val="100000"/>
              </a:lnSpc>
            </a:pPr>
            <a:r>
              <a:rPr lang="en-US" sz="1300" dirty="0"/>
              <a:t>Each holder of a presently exercisable power of appointment over any part of the trust</a:t>
            </a:r>
          </a:p>
          <a:p>
            <a:pPr lvl="2">
              <a:lnSpc>
                <a:spcPct val="100000"/>
              </a:lnSpc>
            </a:pPr>
            <a:r>
              <a:rPr lang="en-US" sz="1300" dirty="0"/>
              <a:t>Each person that currently has the right to remove or replace the Authorized Fiduciary.</a:t>
            </a:r>
          </a:p>
          <a:p>
            <a:pPr lvl="2">
              <a:lnSpc>
                <a:spcPct val="100000"/>
              </a:lnSpc>
            </a:pPr>
            <a:r>
              <a:rPr lang="en-US" sz="1300" dirty="0"/>
              <a:t>Each directing party, trust protector or other fiduciary of the First Trust and the Second Trust.</a:t>
            </a:r>
          </a:p>
          <a:p>
            <a:pPr lvl="1">
              <a:lnSpc>
                <a:spcPct val="100000"/>
              </a:lnSpc>
            </a:pPr>
            <a:r>
              <a:rPr lang="en-US" sz="1300" dirty="0"/>
              <a:t>Must include:</a:t>
            </a:r>
          </a:p>
          <a:p>
            <a:pPr lvl="2">
              <a:lnSpc>
                <a:spcPct val="100000"/>
              </a:lnSpc>
            </a:pPr>
            <a:r>
              <a:rPr lang="en-US" sz="1300" dirty="0"/>
              <a:t>Manner in which the Authorized Fiduciary intends to exercise the decanting power</a:t>
            </a:r>
          </a:p>
          <a:p>
            <a:pPr lvl="2">
              <a:lnSpc>
                <a:spcPct val="100000"/>
              </a:lnSpc>
            </a:pPr>
            <a:r>
              <a:rPr lang="en-US" sz="1300" dirty="0"/>
              <a:t>Proposed effective date for exercise of power of appointment</a:t>
            </a:r>
          </a:p>
          <a:p>
            <a:pPr lvl="2">
              <a:lnSpc>
                <a:spcPct val="100000"/>
              </a:lnSpc>
            </a:pPr>
            <a:r>
              <a:rPr lang="en-US" sz="1300" dirty="0"/>
              <a:t>Copy of First Trust</a:t>
            </a:r>
          </a:p>
          <a:p>
            <a:pPr lvl="2">
              <a:lnSpc>
                <a:spcPct val="100000"/>
              </a:lnSpc>
            </a:pPr>
            <a:r>
              <a:rPr lang="en-US" sz="1300" dirty="0"/>
              <a:t>Copy of Second Trust</a:t>
            </a:r>
          </a:p>
          <a:p>
            <a:pPr lvl="2">
              <a:lnSpc>
                <a:spcPct val="100000"/>
              </a:lnSpc>
            </a:pPr>
            <a:endParaRPr lang="en-US" sz="900" dirty="0"/>
          </a:p>
          <a:p>
            <a:pPr lvl="1">
              <a:lnSpc>
                <a:spcPct val="100000"/>
              </a:lnSpc>
            </a:pPr>
            <a:endParaRPr lang="en-US" sz="1300" dirty="0"/>
          </a:p>
        </p:txBody>
      </p:sp>
    </p:spTree>
    <p:extLst>
      <p:ext uri="{BB962C8B-B14F-4D97-AF65-F5344CB8AC3E}">
        <p14:creationId xmlns:p14="http://schemas.microsoft.com/office/powerpoint/2010/main" val="25490150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9492B49-4F20-4E7F-E041-C6369532E81A}"/>
              </a:ext>
            </a:extLst>
          </p:cNvPr>
          <p:cNvSpPr>
            <a:spLocks noGrp="1"/>
          </p:cNvSpPr>
          <p:nvPr>
            <p:ph type="title"/>
          </p:nvPr>
        </p:nvSpPr>
        <p:spPr>
          <a:xfrm>
            <a:off x="1" y="2552700"/>
            <a:ext cx="2572378" cy="1862480"/>
          </a:xfrm>
        </p:spPr>
        <p:txBody>
          <a:bodyPr>
            <a:noAutofit/>
          </a:bodyPr>
          <a:lstStyle/>
          <a:p>
            <a:r>
              <a:rPr lang="en-US" sz="3000" dirty="0"/>
              <a:t>Decanting</a:t>
            </a:r>
          </a:p>
        </p:txBody>
      </p:sp>
      <p:sp>
        <p:nvSpPr>
          <p:cNvPr id="2" name="Slide Number Placeholder 1">
            <a:extLst>
              <a:ext uri="{FF2B5EF4-FFF2-40B4-BE49-F238E27FC236}">
                <a16:creationId xmlns:a16="http://schemas.microsoft.com/office/drawing/2014/main" id="{35B16455-B87F-44C0-B37E-85E4A27B174F}"/>
              </a:ext>
            </a:extLst>
          </p:cNvPr>
          <p:cNvSpPr>
            <a:spLocks noGrp="1"/>
          </p:cNvSpPr>
          <p:nvPr>
            <p:ph type="sldNum" sz="quarter" idx="12"/>
          </p:nvPr>
        </p:nvSpPr>
        <p:spPr/>
        <p:txBody>
          <a:bodyPr/>
          <a:lstStyle/>
          <a:p>
            <a:fld id="{7CF9333F-F5CD-5B4D-92C2-63D22F1D3F41}" type="slidenum">
              <a:rPr lang="en-US" smtClean="0"/>
              <a:pPr/>
              <a:t>9</a:t>
            </a:fld>
            <a:endParaRPr lang="en-US" dirty="0"/>
          </a:p>
        </p:txBody>
      </p:sp>
      <p:sp>
        <p:nvSpPr>
          <p:cNvPr id="6" name="Content Placeholder 5">
            <a:extLst>
              <a:ext uri="{FF2B5EF4-FFF2-40B4-BE49-F238E27FC236}">
                <a16:creationId xmlns:a16="http://schemas.microsoft.com/office/drawing/2014/main" id="{EED9865E-0226-ADFE-69C8-8BE826BC64F9}"/>
              </a:ext>
            </a:extLst>
          </p:cNvPr>
          <p:cNvSpPr txBox="1">
            <a:spLocks/>
          </p:cNvSpPr>
          <p:nvPr/>
        </p:nvSpPr>
        <p:spPr>
          <a:xfrm>
            <a:off x="2819400" y="61993"/>
            <a:ext cx="9086850" cy="6038556"/>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sz="2500" b="1" u="sng" dirty="0"/>
              <a:t>Structure</a:t>
            </a:r>
          </a:p>
          <a:p>
            <a:pPr>
              <a:lnSpc>
                <a:spcPct val="100000"/>
              </a:lnSpc>
            </a:pPr>
            <a:r>
              <a:rPr lang="en-US" sz="1700" dirty="0"/>
              <a:t>Preamble</a:t>
            </a:r>
          </a:p>
          <a:p>
            <a:pPr lvl="1">
              <a:lnSpc>
                <a:spcPct val="100000"/>
              </a:lnSpc>
            </a:pPr>
            <a:r>
              <a:rPr lang="en-US" sz="1300" dirty="0"/>
              <a:t>“The [Name of First Trust] was created by [Name of Settlor] as the Settlor (hereafter referred to in the first person) and [Name of Initial Trustee] as the initial Trustee on [Insert Date] (referred to herein as the “Initial Trust”).  Under the authority of the laws of the State of Wisconsin, but not limited to, Wis. Stats. §§ 701.1311 &amp; 701.01312 [Name of Trustee], in his/her capacity as Trustee of the Initial Trust, hereby creates this new trust instrument and appoints all of the assets of the Initial Trust to [Name of Trustee of Second Trust], as the initial Trustee of this trust instrument (who, together with any additional and successor trustees, is referred to herein as the ‘trustee’).  Pursuant to Wis. Stat. § 701.1325, [Name of the Settlor] shall continue to be the Settlor of the trust instrument.  This trust instrument shall continue to be referred to as the ‘[Trust Name]’ and all of the attributes of the Initial Trust, including but not limited to the Initial Trust’s tax attributes and tax identification number, shall remain the same.”</a:t>
            </a:r>
          </a:p>
          <a:p>
            <a:pPr>
              <a:lnSpc>
                <a:spcPct val="100000"/>
              </a:lnSpc>
            </a:pPr>
            <a:r>
              <a:rPr lang="en-US" sz="1700" dirty="0"/>
              <a:t>Include standard trust provisions as if the trust is being restated</a:t>
            </a:r>
          </a:p>
          <a:p>
            <a:pPr>
              <a:lnSpc>
                <a:spcPct val="100000"/>
              </a:lnSpc>
            </a:pPr>
            <a:r>
              <a:rPr lang="en-US" sz="1700" dirty="0"/>
              <a:t>Signed by the Authorized Fiduciary exercising the decanting power</a:t>
            </a:r>
          </a:p>
        </p:txBody>
      </p:sp>
    </p:spTree>
    <p:extLst>
      <p:ext uri="{BB962C8B-B14F-4D97-AF65-F5344CB8AC3E}">
        <p14:creationId xmlns:p14="http://schemas.microsoft.com/office/powerpoint/2010/main" val="1629532975"/>
      </p:ext>
    </p:extLst>
  </p:cSld>
  <p:clrMapOvr>
    <a:masterClrMapping/>
  </p:clrMapOvr>
</p:sld>
</file>

<file path=ppt/theme/theme1.xml><?xml version="1.0" encoding="utf-8"?>
<a:theme xmlns:a="http://schemas.openxmlformats.org/drawingml/2006/main" name="Office Theme">
  <a:themeElements>
    <a:clrScheme name="Custom 133">
      <a:dk1>
        <a:srgbClr val="000000"/>
      </a:dk1>
      <a:lt1>
        <a:srgbClr val="FFFFFF"/>
      </a:lt1>
      <a:dk2>
        <a:srgbClr val="4C4C4E"/>
      </a:dk2>
      <a:lt2>
        <a:srgbClr val="E7E6E6"/>
      </a:lt2>
      <a:accent1>
        <a:srgbClr val="CE0E2D"/>
      </a:accent1>
      <a:accent2>
        <a:srgbClr val="ECB51F"/>
      </a:accent2>
      <a:accent3>
        <a:srgbClr val="595378"/>
      </a:accent3>
      <a:accent4>
        <a:srgbClr val="316094"/>
      </a:accent4>
      <a:accent5>
        <a:srgbClr val="4FA046"/>
      </a:accent5>
      <a:accent6>
        <a:srgbClr val="213F3D"/>
      </a:accent6>
      <a:hlink>
        <a:srgbClr val="CD0E2C"/>
      </a:hlink>
      <a:folHlink>
        <a:srgbClr val="D56D3C"/>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Quarles PPT Template Gray Title Simplified Deck-6-2023.pptx" id="{D469ED68-1B86-4B2A-8582-F6F7D5DEF1F0}" vid="{A08797BC-DB39-4A39-A757-CD383C9260F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1494</Words>
  <Application>Microsoft Office PowerPoint</Application>
  <PresentationFormat>Widescreen</PresentationFormat>
  <Paragraphs>129</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Wingdings</vt:lpstr>
      <vt:lpstr>Office Theme</vt:lpstr>
      <vt:lpstr>Nonjudicial Settlement Agreements &amp; Decanting:   Death to Irrevocable Trusts</vt:lpstr>
      <vt:lpstr>NJSAs</vt:lpstr>
      <vt:lpstr>NJSAs</vt:lpstr>
      <vt:lpstr>NJSAs</vt:lpstr>
      <vt:lpstr>NJSAs</vt:lpstr>
      <vt:lpstr>NJSAs</vt:lpstr>
      <vt:lpstr>Decanting</vt:lpstr>
      <vt:lpstr>Decanting</vt:lpstr>
      <vt:lpstr>Decanting</vt:lpstr>
      <vt:lpstr>Decanting</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Mark's Computer</dc:creator>
  <cp:lastModifiedBy>MARKALAN SMITH</cp:lastModifiedBy>
  <cp:revision>1</cp:revision>
  <dcterms:created xsi:type="dcterms:W3CDTF">1900-01-01T06:00:00Z</dcterms:created>
  <dcterms:modified xsi:type="dcterms:W3CDTF">2024-09-27T18:31:48Z</dcterms:modified>
</cp:coreProperties>
</file>